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1" r:id="rId2"/>
  </p:sldMasterIdLst>
  <p:notesMasterIdLst>
    <p:notesMasterId r:id="rId25"/>
  </p:notesMasterIdLst>
  <p:sldIdLst>
    <p:sldId id="2586" r:id="rId3"/>
    <p:sldId id="2588" r:id="rId4"/>
    <p:sldId id="318" r:id="rId5"/>
    <p:sldId id="2592" r:id="rId6"/>
    <p:sldId id="2593" r:id="rId7"/>
    <p:sldId id="2565" r:id="rId8"/>
    <p:sldId id="2566" r:id="rId9"/>
    <p:sldId id="2567" r:id="rId10"/>
    <p:sldId id="2568" r:id="rId11"/>
    <p:sldId id="2569" r:id="rId12"/>
    <p:sldId id="2570" r:id="rId13"/>
    <p:sldId id="2571" r:id="rId14"/>
    <p:sldId id="2572" r:id="rId15"/>
    <p:sldId id="2589" r:id="rId16"/>
    <p:sldId id="2590" r:id="rId17"/>
    <p:sldId id="2575" r:id="rId18"/>
    <p:sldId id="2576" r:id="rId19"/>
    <p:sldId id="2591" r:id="rId20"/>
    <p:sldId id="2578" r:id="rId21"/>
    <p:sldId id="2579" r:id="rId22"/>
    <p:sldId id="2580" r:id="rId23"/>
    <p:sldId id="25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itHub Copilot Chat: Prompt Strategies &amp; Features" id="{BDD9CD50-DE6B-43C1-B023-AFE9E7A5208B}">
          <p14:sldIdLst>
            <p14:sldId id="2586"/>
            <p14:sldId id="2588"/>
          </p14:sldIdLst>
        </p14:section>
        <p14:section name="Key Use Cases &amp; Prompt Examples" id="{9BF4633F-0872-47A2-8F01-94497D7AE555}">
          <p14:sldIdLst>
            <p14:sldId id="318"/>
            <p14:sldId id="2592"/>
            <p14:sldId id="2593"/>
            <p14:sldId id="2565"/>
            <p14:sldId id="2566"/>
            <p14:sldId id="2567"/>
            <p14:sldId id="2568"/>
            <p14:sldId id="2569"/>
            <p14:sldId id="2570"/>
            <p14:sldId id="2571"/>
            <p14:sldId id="2572"/>
          </p14:sldIdLst>
        </p14:section>
        <p14:section name="Advanced Prompt Features" id="{F0060D5B-D13B-44E2-AC9A-37A949D20FD2}">
          <p14:sldIdLst>
            <p14:sldId id="2589"/>
            <p14:sldId id="2590"/>
            <p14:sldId id="2575"/>
            <p14:sldId id="2576"/>
          </p14:sldIdLst>
        </p14:section>
        <p14:section name="Additional Features" id="{F98CE760-31D4-40CA-98E5-66EC3D705216}">
          <p14:sldIdLst>
            <p14:sldId id="2591"/>
            <p14:sldId id="2578"/>
            <p14:sldId id="2579"/>
            <p14:sldId id="2580"/>
            <p14:sldId id="25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E3156D-A0F9-4723-A90B-BE10E3A544F0}" v="231" dt="2025-05-04T11:19:26.4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883" autoAdjust="0"/>
  </p:normalViewPr>
  <p:slideViewPr>
    <p:cSldViewPr snapToGrid="0">
      <p:cViewPr>
        <p:scale>
          <a:sx n="100" d="100"/>
          <a:sy n="100" d="100"/>
        </p:scale>
        <p:origin x="792"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7CDAED-E5D8-4570-9AF7-D8F8F7ECC55E}" type="datetimeFigureOut">
              <a:t>5/21/2025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81FFDC-8065-4B9B-B635-6D6B78075DF9}" type="slidenum">
              <a:t>‹#›</a:t>
            </a:fld>
            <a:endParaRPr lang="en-US"/>
          </a:p>
        </p:txBody>
      </p:sp>
    </p:spTree>
    <p:extLst>
      <p:ext uri="{BB962C8B-B14F-4D97-AF65-F5344CB8AC3E}">
        <p14:creationId xmlns:p14="http://schemas.microsoft.com/office/powerpoint/2010/main" val="1047429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GitHub Copilot is an AI-powered code completion tool that assists developers by suggesting code snippets and entire functions. In this presentation, we will explore its features, benefits, integration with development environments, and how to get started with it.
</a:t>
            </a:r>
          </a:p>
        </p:txBody>
      </p:sp>
      <p:sp>
        <p:nvSpPr>
          <p:cNvPr id="4" name="Slide Number Placeholder 3"/>
          <p:cNvSpPr>
            <a:spLocks noGrp="1"/>
          </p:cNvSpPr>
          <p:nvPr>
            <p:ph type="sldNum" sz="quarter" idx="5"/>
          </p:nvPr>
        </p:nvSpPr>
        <p:spPr/>
        <p:txBody>
          <a:bodyPr/>
          <a:lstStyle/>
          <a:p>
            <a:fld id="{EB9511FD-96F4-4D96-9A52-13A6EB729095}" type="slidenum">
              <a:t>1</a:t>
            </a:fld>
            <a:endParaRPr lang="en-US"/>
          </a:p>
        </p:txBody>
      </p:sp>
    </p:spTree>
    <p:extLst>
      <p:ext uri="{BB962C8B-B14F-4D97-AF65-F5344CB8AC3E}">
        <p14:creationId xmlns:p14="http://schemas.microsoft.com/office/powerpoint/2010/main" val="234471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E926E-3E1B-4A55-899E-2F5CCAAE8536}" type="slidenum">
              <a:t>16</a:t>
            </a:fld>
            <a:endParaRPr lang="en-US"/>
          </a:p>
        </p:txBody>
      </p:sp>
    </p:spTree>
    <p:extLst>
      <p:ext uri="{BB962C8B-B14F-4D97-AF65-F5344CB8AC3E}">
        <p14:creationId xmlns:p14="http://schemas.microsoft.com/office/powerpoint/2010/main" val="2718571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E926E-3E1B-4A55-899E-2F5CCAAE8536}" type="slidenum">
              <a:t>17</a:t>
            </a:fld>
            <a:endParaRPr lang="en-US"/>
          </a:p>
        </p:txBody>
      </p:sp>
    </p:spTree>
    <p:extLst>
      <p:ext uri="{BB962C8B-B14F-4D97-AF65-F5344CB8AC3E}">
        <p14:creationId xmlns:p14="http://schemas.microsoft.com/office/powerpoint/2010/main" val="3226912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E926E-3E1B-4A55-899E-2F5CCAAE8536}" type="slidenum">
              <a:t>19</a:t>
            </a:fld>
            <a:endParaRPr lang="en-US"/>
          </a:p>
        </p:txBody>
      </p:sp>
    </p:spTree>
    <p:extLst>
      <p:ext uri="{BB962C8B-B14F-4D97-AF65-F5344CB8AC3E}">
        <p14:creationId xmlns:p14="http://schemas.microsoft.com/office/powerpoint/2010/main" val="1203380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E926E-3E1B-4A55-899E-2F5CCAAE8536}" type="slidenum">
              <a:t>20</a:t>
            </a:fld>
            <a:endParaRPr lang="en-US"/>
          </a:p>
        </p:txBody>
      </p:sp>
    </p:spTree>
    <p:extLst>
      <p:ext uri="{BB962C8B-B14F-4D97-AF65-F5344CB8AC3E}">
        <p14:creationId xmlns:p14="http://schemas.microsoft.com/office/powerpoint/2010/main" val="715808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E926E-3E1B-4A55-899E-2F5CCAAE8536}" type="slidenum">
              <a:t>21</a:t>
            </a:fld>
            <a:endParaRPr lang="en-US"/>
          </a:p>
        </p:txBody>
      </p:sp>
    </p:spTree>
    <p:extLst>
      <p:ext uri="{BB962C8B-B14F-4D97-AF65-F5344CB8AC3E}">
        <p14:creationId xmlns:p14="http://schemas.microsoft.com/office/powerpoint/2010/main" val="2165339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E926E-3E1B-4A55-899E-2F5CCAAE8536}" type="slidenum">
              <a:t>22</a:t>
            </a:fld>
            <a:endParaRPr lang="en-US"/>
          </a:p>
        </p:txBody>
      </p:sp>
    </p:spTree>
    <p:extLst>
      <p:ext uri="{BB962C8B-B14F-4D97-AF65-F5344CB8AC3E}">
        <p14:creationId xmlns:p14="http://schemas.microsoft.com/office/powerpoint/2010/main" val="509235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E926E-3E1B-4A55-899E-2F5CCAAE8536}" type="slidenum">
              <a:t>6</a:t>
            </a:fld>
            <a:endParaRPr lang="en-US"/>
          </a:p>
        </p:txBody>
      </p:sp>
    </p:spTree>
    <p:extLst>
      <p:ext uri="{BB962C8B-B14F-4D97-AF65-F5344CB8AC3E}">
        <p14:creationId xmlns:p14="http://schemas.microsoft.com/office/powerpoint/2010/main" val="494175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E926E-3E1B-4A55-899E-2F5CCAAE8536}" type="slidenum">
              <a:t>7</a:t>
            </a:fld>
            <a:endParaRPr lang="en-US"/>
          </a:p>
        </p:txBody>
      </p:sp>
    </p:spTree>
    <p:extLst>
      <p:ext uri="{BB962C8B-B14F-4D97-AF65-F5344CB8AC3E}">
        <p14:creationId xmlns:p14="http://schemas.microsoft.com/office/powerpoint/2010/main" val="2099955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E926E-3E1B-4A55-899E-2F5CCAAE8536}" type="slidenum">
              <a:t>8</a:t>
            </a:fld>
            <a:endParaRPr lang="en-US"/>
          </a:p>
        </p:txBody>
      </p:sp>
    </p:spTree>
    <p:extLst>
      <p:ext uri="{BB962C8B-B14F-4D97-AF65-F5344CB8AC3E}">
        <p14:creationId xmlns:p14="http://schemas.microsoft.com/office/powerpoint/2010/main" val="4194560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E926E-3E1B-4A55-899E-2F5CCAAE8536}" type="slidenum">
              <a:t>9</a:t>
            </a:fld>
            <a:endParaRPr lang="en-US"/>
          </a:p>
        </p:txBody>
      </p:sp>
    </p:spTree>
    <p:extLst>
      <p:ext uri="{BB962C8B-B14F-4D97-AF65-F5344CB8AC3E}">
        <p14:creationId xmlns:p14="http://schemas.microsoft.com/office/powerpoint/2010/main" val="3834722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E926E-3E1B-4A55-899E-2F5CCAAE8536}" type="slidenum">
              <a:t>10</a:t>
            </a:fld>
            <a:endParaRPr lang="en-US"/>
          </a:p>
        </p:txBody>
      </p:sp>
    </p:spTree>
    <p:extLst>
      <p:ext uri="{BB962C8B-B14F-4D97-AF65-F5344CB8AC3E}">
        <p14:creationId xmlns:p14="http://schemas.microsoft.com/office/powerpoint/2010/main" val="3334558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E926E-3E1B-4A55-899E-2F5CCAAE8536}" type="slidenum">
              <a:t>11</a:t>
            </a:fld>
            <a:endParaRPr lang="en-US"/>
          </a:p>
        </p:txBody>
      </p:sp>
    </p:spTree>
    <p:extLst>
      <p:ext uri="{BB962C8B-B14F-4D97-AF65-F5344CB8AC3E}">
        <p14:creationId xmlns:p14="http://schemas.microsoft.com/office/powerpoint/2010/main" val="3922421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E926E-3E1B-4A55-899E-2F5CCAAE8536}" type="slidenum">
              <a:t>12</a:t>
            </a:fld>
            <a:endParaRPr lang="en-US"/>
          </a:p>
        </p:txBody>
      </p:sp>
    </p:spTree>
    <p:extLst>
      <p:ext uri="{BB962C8B-B14F-4D97-AF65-F5344CB8AC3E}">
        <p14:creationId xmlns:p14="http://schemas.microsoft.com/office/powerpoint/2010/main" val="320145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E926E-3E1B-4A55-899E-2F5CCAAE8536}" type="slidenum">
              <a:t>13</a:t>
            </a:fld>
            <a:endParaRPr lang="en-US"/>
          </a:p>
        </p:txBody>
      </p:sp>
    </p:spTree>
    <p:extLst>
      <p:ext uri="{BB962C8B-B14F-4D97-AF65-F5344CB8AC3E}">
        <p14:creationId xmlns:p14="http://schemas.microsoft.com/office/powerpoint/2010/main" val="447148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17" Type="http://schemas.openxmlformats.org/officeDocument/2006/relationships/image" Target="../media/image260.svg"/><Relationship Id="rId21" Type="http://schemas.openxmlformats.org/officeDocument/2006/relationships/image" Target="../media/image164.svg"/><Relationship Id="rId42" Type="http://schemas.openxmlformats.org/officeDocument/2006/relationships/image" Target="../media/image185.png"/><Relationship Id="rId63" Type="http://schemas.openxmlformats.org/officeDocument/2006/relationships/image" Target="../media/image206.svg"/><Relationship Id="rId84" Type="http://schemas.openxmlformats.org/officeDocument/2006/relationships/image" Target="../media/image227.png"/><Relationship Id="rId16" Type="http://schemas.openxmlformats.org/officeDocument/2006/relationships/image" Target="../media/image159.png"/><Relationship Id="rId107" Type="http://schemas.openxmlformats.org/officeDocument/2006/relationships/image" Target="../media/image250.svg"/><Relationship Id="rId11" Type="http://schemas.openxmlformats.org/officeDocument/2006/relationships/image" Target="../media/image154.svg"/><Relationship Id="rId32" Type="http://schemas.openxmlformats.org/officeDocument/2006/relationships/image" Target="../media/image175.png"/><Relationship Id="rId37" Type="http://schemas.openxmlformats.org/officeDocument/2006/relationships/image" Target="../media/image180.svg"/><Relationship Id="rId53" Type="http://schemas.openxmlformats.org/officeDocument/2006/relationships/image" Target="../media/image196.svg"/><Relationship Id="rId58" Type="http://schemas.openxmlformats.org/officeDocument/2006/relationships/image" Target="../media/image201.png"/><Relationship Id="rId74" Type="http://schemas.openxmlformats.org/officeDocument/2006/relationships/image" Target="../media/image217.png"/><Relationship Id="rId79" Type="http://schemas.openxmlformats.org/officeDocument/2006/relationships/image" Target="../media/image222.svg"/><Relationship Id="rId102" Type="http://schemas.openxmlformats.org/officeDocument/2006/relationships/image" Target="../media/image245.png"/><Relationship Id="rId123" Type="http://schemas.openxmlformats.org/officeDocument/2006/relationships/image" Target="../media/image266.svg"/><Relationship Id="rId128" Type="http://schemas.openxmlformats.org/officeDocument/2006/relationships/image" Target="../media/image271.png"/><Relationship Id="rId5" Type="http://schemas.openxmlformats.org/officeDocument/2006/relationships/image" Target="../media/image148.svg"/><Relationship Id="rId90" Type="http://schemas.openxmlformats.org/officeDocument/2006/relationships/image" Target="../media/image233.png"/><Relationship Id="rId95" Type="http://schemas.openxmlformats.org/officeDocument/2006/relationships/image" Target="../media/image238.svg"/><Relationship Id="rId22" Type="http://schemas.openxmlformats.org/officeDocument/2006/relationships/image" Target="../media/image165.png"/><Relationship Id="rId27" Type="http://schemas.openxmlformats.org/officeDocument/2006/relationships/image" Target="../media/image170.svg"/><Relationship Id="rId43" Type="http://schemas.openxmlformats.org/officeDocument/2006/relationships/image" Target="../media/image186.svg"/><Relationship Id="rId48" Type="http://schemas.openxmlformats.org/officeDocument/2006/relationships/image" Target="../media/image191.png"/><Relationship Id="rId64" Type="http://schemas.openxmlformats.org/officeDocument/2006/relationships/image" Target="../media/image207.png"/><Relationship Id="rId69" Type="http://schemas.openxmlformats.org/officeDocument/2006/relationships/image" Target="../media/image212.svg"/><Relationship Id="rId113" Type="http://schemas.openxmlformats.org/officeDocument/2006/relationships/image" Target="../media/image256.svg"/><Relationship Id="rId118" Type="http://schemas.openxmlformats.org/officeDocument/2006/relationships/image" Target="../media/image261.png"/><Relationship Id="rId134" Type="http://schemas.openxmlformats.org/officeDocument/2006/relationships/image" Target="../media/image277.png"/><Relationship Id="rId80" Type="http://schemas.openxmlformats.org/officeDocument/2006/relationships/image" Target="../media/image223.png"/><Relationship Id="rId85" Type="http://schemas.openxmlformats.org/officeDocument/2006/relationships/image" Target="../media/image228.svg"/><Relationship Id="rId12" Type="http://schemas.openxmlformats.org/officeDocument/2006/relationships/image" Target="../media/image155.png"/><Relationship Id="rId17" Type="http://schemas.openxmlformats.org/officeDocument/2006/relationships/image" Target="../media/image160.svg"/><Relationship Id="rId33" Type="http://schemas.openxmlformats.org/officeDocument/2006/relationships/image" Target="../media/image176.svg"/><Relationship Id="rId38" Type="http://schemas.openxmlformats.org/officeDocument/2006/relationships/image" Target="../media/image181.png"/><Relationship Id="rId59" Type="http://schemas.openxmlformats.org/officeDocument/2006/relationships/image" Target="../media/image202.svg"/><Relationship Id="rId103" Type="http://schemas.openxmlformats.org/officeDocument/2006/relationships/image" Target="../media/image246.svg"/><Relationship Id="rId108" Type="http://schemas.openxmlformats.org/officeDocument/2006/relationships/image" Target="../media/image251.png"/><Relationship Id="rId124" Type="http://schemas.openxmlformats.org/officeDocument/2006/relationships/image" Target="../media/image267.png"/><Relationship Id="rId129" Type="http://schemas.openxmlformats.org/officeDocument/2006/relationships/image" Target="../media/image272.svg"/><Relationship Id="rId54" Type="http://schemas.openxmlformats.org/officeDocument/2006/relationships/image" Target="../media/image197.png"/><Relationship Id="rId70" Type="http://schemas.openxmlformats.org/officeDocument/2006/relationships/image" Target="../media/image213.png"/><Relationship Id="rId75" Type="http://schemas.openxmlformats.org/officeDocument/2006/relationships/image" Target="../media/image218.svg"/><Relationship Id="rId91" Type="http://schemas.openxmlformats.org/officeDocument/2006/relationships/image" Target="../media/image234.svg"/><Relationship Id="rId96" Type="http://schemas.openxmlformats.org/officeDocument/2006/relationships/image" Target="../media/image239.png"/><Relationship Id="rId1" Type="http://schemas.openxmlformats.org/officeDocument/2006/relationships/slideMaster" Target="../slideMasters/slideMaster1.xml"/><Relationship Id="rId6" Type="http://schemas.openxmlformats.org/officeDocument/2006/relationships/image" Target="../media/image149.png"/><Relationship Id="rId23" Type="http://schemas.openxmlformats.org/officeDocument/2006/relationships/image" Target="../media/image166.svg"/><Relationship Id="rId28" Type="http://schemas.openxmlformats.org/officeDocument/2006/relationships/image" Target="../media/image171.png"/><Relationship Id="rId49" Type="http://schemas.openxmlformats.org/officeDocument/2006/relationships/image" Target="../media/image192.svg"/><Relationship Id="rId114" Type="http://schemas.openxmlformats.org/officeDocument/2006/relationships/image" Target="../media/image257.png"/><Relationship Id="rId119" Type="http://schemas.openxmlformats.org/officeDocument/2006/relationships/image" Target="../media/image262.svg"/><Relationship Id="rId44" Type="http://schemas.openxmlformats.org/officeDocument/2006/relationships/image" Target="../media/image187.png"/><Relationship Id="rId60" Type="http://schemas.openxmlformats.org/officeDocument/2006/relationships/image" Target="../media/image203.png"/><Relationship Id="rId65" Type="http://schemas.openxmlformats.org/officeDocument/2006/relationships/image" Target="../media/image208.svg"/><Relationship Id="rId81" Type="http://schemas.openxmlformats.org/officeDocument/2006/relationships/image" Target="../media/image224.svg"/><Relationship Id="rId86" Type="http://schemas.openxmlformats.org/officeDocument/2006/relationships/image" Target="../media/image229.png"/><Relationship Id="rId130" Type="http://schemas.openxmlformats.org/officeDocument/2006/relationships/image" Target="../media/image273.png"/><Relationship Id="rId135" Type="http://schemas.openxmlformats.org/officeDocument/2006/relationships/image" Target="../media/image278.svg"/><Relationship Id="rId13" Type="http://schemas.openxmlformats.org/officeDocument/2006/relationships/image" Target="../media/image156.svg"/><Relationship Id="rId18" Type="http://schemas.openxmlformats.org/officeDocument/2006/relationships/image" Target="../media/image161.png"/><Relationship Id="rId39" Type="http://schemas.openxmlformats.org/officeDocument/2006/relationships/image" Target="../media/image182.svg"/><Relationship Id="rId109" Type="http://schemas.openxmlformats.org/officeDocument/2006/relationships/image" Target="../media/image252.svg"/><Relationship Id="rId34" Type="http://schemas.openxmlformats.org/officeDocument/2006/relationships/image" Target="../media/image177.png"/><Relationship Id="rId50" Type="http://schemas.openxmlformats.org/officeDocument/2006/relationships/image" Target="../media/image193.png"/><Relationship Id="rId55" Type="http://schemas.openxmlformats.org/officeDocument/2006/relationships/image" Target="../media/image198.svg"/><Relationship Id="rId76" Type="http://schemas.openxmlformats.org/officeDocument/2006/relationships/image" Target="../media/image219.png"/><Relationship Id="rId97" Type="http://schemas.openxmlformats.org/officeDocument/2006/relationships/image" Target="../media/image240.svg"/><Relationship Id="rId104" Type="http://schemas.openxmlformats.org/officeDocument/2006/relationships/image" Target="../media/image247.png"/><Relationship Id="rId120" Type="http://schemas.openxmlformats.org/officeDocument/2006/relationships/image" Target="../media/image263.png"/><Relationship Id="rId125" Type="http://schemas.openxmlformats.org/officeDocument/2006/relationships/image" Target="../media/image268.svg"/><Relationship Id="rId7" Type="http://schemas.openxmlformats.org/officeDocument/2006/relationships/image" Target="../media/image150.svg"/><Relationship Id="rId71" Type="http://schemas.openxmlformats.org/officeDocument/2006/relationships/image" Target="../media/image214.svg"/><Relationship Id="rId92" Type="http://schemas.openxmlformats.org/officeDocument/2006/relationships/image" Target="../media/image235.png"/><Relationship Id="rId2" Type="http://schemas.openxmlformats.org/officeDocument/2006/relationships/image" Target="../media/image145.png"/><Relationship Id="rId29" Type="http://schemas.openxmlformats.org/officeDocument/2006/relationships/image" Target="../media/image172.svg"/><Relationship Id="rId24" Type="http://schemas.openxmlformats.org/officeDocument/2006/relationships/image" Target="../media/image167.png"/><Relationship Id="rId40" Type="http://schemas.openxmlformats.org/officeDocument/2006/relationships/image" Target="../media/image183.png"/><Relationship Id="rId45" Type="http://schemas.openxmlformats.org/officeDocument/2006/relationships/image" Target="../media/image188.svg"/><Relationship Id="rId66" Type="http://schemas.openxmlformats.org/officeDocument/2006/relationships/image" Target="../media/image209.png"/><Relationship Id="rId87" Type="http://schemas.openxmlformats.org/officeDocument/2006/relationships/image" Target="../media/image230.svg"/><Relationship Id="rId110" Type="http://schemas.openxmlformats.org/officeDocument/2006/relationships/image" Target="../media/image253.png"/><Relationship Id="rId115" Type="http://schemas.openxmlformats.org/officeDocument/2006/relationships/image" Target="../media/image258.svg"/><Relationship Id="rId131" Type="http://schemas.openxmlformats.org/officeDocument/2006/relationships/image" Target="../media/image274.svg"/><Relationship Id="rId61" Type="http://schemas.openxmlformats.org/officeDocument/2006/relationships/image" Target="../media/image204.svg"/><Relationship Id="rId82" Type="http://schemas.openxmlformats.org/officeDocument/2006/relationships/image" Target="../media/image225.png"/><Relationship Id="rId19" Type="http://schemas.openxmlformats.org/officeDocument/2006/relationships/image" Target="../media/image162.svg"/><Relationship Id="rId14" Type="http://schemas.openxmlformats.org/officeDocument/2006/relationships/image" Target="../media/image157.png"/><Relationship Id="rId30" Type="http://schemas.openxmlformats.org/officeDocument/2006/relationships/image" Target="../media/image173.png"/><Relationship Id="rId35" Type="http://schemas.openxmlformats.org/officeDocument/2006/relationships/image" Target="../media/image178.svg"/><Relationship Id="rId56" Type="http://schemas.openxmlformats.org/officeDocument/2006/relationships/image" Target="../media/image199.png"/><Relationship Id="rId77" Type="http://schemas.openxmlformats.org/officeDocument/2006/relationships/image" Target="../media/image220.svg"/><Relationship Id="rId100" Type="http://schemas.openxmlformats.org/officeDocument/2006/relationships/image" Target="../media/image243.png"/><Relationship Id="rId105" Type="http://schemas.openxmlformats.org/officeDocument/2006/relationships/image" Target="../media/image248.svg"/><Relationship Id="rId126" Type="http://schemas.openxmlformats.org/officeDocument/2006/relationships/image" Target="../media/image269.png"/><Relationship Id="rId8" Type="http://schemas.openxmlformats.org/officeDocument/2006/relationships/image" Target="../media/image151.png"/><Relationship Id="rId51" Type="http://schemas.openxmlformats.org/officeDocument/2006/relationships/image" Target="../media/image194.svg"/><Relationship Id="rId72" Type="http://schemas.openxmlformats.org/officeDocument/2006/relationships/image" Target="../media/image215.png"/><Relationship Id="rId93" Type="http://schemas.openxmlformats.org/officeDocument/2006/relationships/image" Target="../media/image236.svg"/><Relationship Id="rId98" Type="http://schemas.openxmlformats.org/officeDocument/2006/relationships/image" Target="../media/image241.png"/><Relationship Id="rId121" Type="http://schemas.openxmlformats.org/officeDocument/2006/relationships/image" Target="../media/image264.svg"/><Relationship Id="rId3" Type="http://schemas.openxmlformats.org/officeDocument/2006/relationships/image" Target="../media/image146.svg"/><Relationship Id="rId25" Type="http://schemas.openxmlformats.org/officeDocument/2006/relationships/image" Target="../media/image168.svg"/><Relationship Id="rId46" Type="http://schemas.openxmlformats.org/officeDocument/2006/relationships/image" Target="../media/image189.png"/><Relationship Id="rId67" Type="http://schemas.openxmlformats.org/officeDocument/2006/relationships/image" Target="../media/image210.svg"/><Relationship Id="rId116" Type="http://schemas.openxmlformats.org/officeDocument/2006/relationships/image" Target="../media/image259.png"/><Relationship Id="rId20" Type="http://schemas.openxmlformats.org/officeDocument/2006/relationships/image" Target="../media/image163.png"/><Relationship Id="rId41" Type="http://schemas.openxmlformats.org/officeDocument/2006/relationships/image" Target="../media/image184.svg"/><Relationship Id="rId62" Type="http://schemas.openxmlformats.org/officeDocument/2006/relationships/image" Target="../media/image205.png"/><Relationship Id="rId83" Type="http://schemas.openxmlformats.org/officeDocument/2006/relationships/image" Target="../media/image226.svg"/><Relationship Id="rId88" Type="http://schemas.openxmlformats.org/officeDocument/2006/relationships/image" Target="../media/image231.png"/><Relationship Id="rId111" Type="http://schemas.openxmlformats.org/officeDocument/2006/relationships/image" Target="../media/image254.svg"/><Relationship Id="rId132" Type="http://schemas.openxmlformats.org/officeDocument/2006/relationships/image" Target="../media/image275.png"/><Relationship Id="rId15" Type="http://schemas.openxmlformats.org/officeDocument/2006/relationships/image" Target="../media/image158.svg"/><Relationship Id="rId36" Type="http://schemas.openxmlformats.org/officeDocument/2006/relationships/image" Target="../media/image179.png"/><Relationship Id="rId57" Type="http://schemas.openxmlformats.org/officeDocument/2006/relationships/image" Target="../media/image200.svg"/><Relationship Id="rId106" Type="http://schemas.openxmlformats.org/officeDocument/2006/relationships/image" Target="../media/image249.png"/><Relationship Id="rId127" Type="http://schemas.openxmlformats.org/officeDocument/2006/relationships/image" Target="../media/image270.svg"/><Relationship Id="rId10" Type="http://schemas.openxmlformats.org/officeDocument/2006/relationships/image" Target="../media/image153.png"/><Relationship Id="rId31" Type="http://schemas.openxmlformats.org/officeDocument/2006/relationships/image" Target="../media/image174.svg"/><Relationship Id="rId52" Type="http://schemas.openxmlformats.org/officeDocument/2006/relationships/image" Target="../media/image195.png"/><Relationship Id="rId73" Type="http://schemas.openxmlformats.org/officeDocument/2006/relationships/image" Target="../media/image216.svg"/><Relationship Id="rId78" Type="http://schemas.openxmlformats.org/officeDocument/2006/relationships/image" Target="../media/image221.png"/><Relationship Id="rId94" Type="http://schemas.openxmlformats.org/officeDocument/2006/relationships/image" Target="../media/image237.png"/><Relationship Id="rId99" Type="http://schemas.openxmlformats.org/officeDocument/2006/relationships/image" Target="../media/image242.svg"/><Relationship Id="rId101" Type="http://schemas.openxmlformats.org/officeDocument/2006/relationships/image" Target="../media/image244.svg"/><Relationship Id="rId122" Type="http://schemas.openxmlformats.org/officeDocument/2006/relationships/image" Target="../media/image265.png"/><Relationship Id="rId4" Type="http://schemas.openxmlformats.org/officeDocument/2006/relationships/image" Target="../media/image147.png"/><Relationship Id="rId9" Type="http://schemas.openxmlformats.org/officeDocument/2006/relationships/image" Target="../media/image152.svg"/><Relationship Id="rId26" Type="http://schemas.openxmlformats.org/officeDocument/2006/relationships/image" Target="../media/image169.png"/><Relationship Id="rId47" Type="http://schemas.openxmlformats.org/officeDocument/2006/relationships/image" Target="../media/image190.svg"/><Relationship Id="rId68" Type="http://schemas.openxmlformats.org/officeDocument/2006/relationships/image" Target="../media/image211.png"/><Relationship Id="rId89" Type="http://schemas.openxmlformats.org/officeDocument/2006/relationships/image" Target="../media/image232.svg"/><Relationship Id="rId112" Type="http://schemas.openxmlformats.org/officeDocument/2006/relationships/image" Target="../media/image255.png"/><Relationship Id="rId133" Type="http://schemas.openxmlformats.org/officeDocument/2006/relationships/image" Target="../media/image276.svg"/></Relationships>
</file>

<file path=ppt/slideLayouts/_rels/slideLayout11.xml.rels><?xml version="1.0" encoding="UTF-8" standalone="yes"?>
<Relationships xmlns="http://schemas.openxmlformats.org/package/2006/relationships"><Relationship Id="rId117" Type="http://schemas.openxmlformats.org/officeDocument/2006/relationships/image" Target="../media/image386.svg"/><Relationship Id="rId299" Type="http://schemas.openxmlformats.org/officeDocument/2006/relationships/image" Target="../media/image566.png"/><Relationship Id="rId21" Type="http://schemas.openxmlformats.org/officeDocument/2006/relationships/image" Target="../media/image296.svg"/><Relationship Id="rId63" Type="http://schemas.openxmlformats.org/officeDocument/2006/relationships/image" Target="../media/image336.svg"/><Relationship Id="rId159" Type="http://schemas.openxmlformats.org/officeDocument/2006/relationships/image" Target="../media/image426.svg"/><Relationship Id="rId324" Type="http://schemas.openxmlformats.org/officeDocument/2006/relationships/image" Target="../media/image591.svg"/><Relationship Id="rId366" Type="http://schemas.openxmlformats.org/officeDocument/2006/relationships/image" Target="../media/image633.svg"/><Relationship Id="rId170" Type="http://schemas.openxmlformats.org/officeDocument/2006/relationships/image" Target="../media/image437.png"/><Relationship Id="rId226" Type="http://schemas.openxmlformats.org/officeDocument/2006/relationships/image" Target="../media/image493.png"/><Relationship Id="rId268" Type="http://schemas.openxmlformats.org/officeDocument/2006/relationships/image" Target="../media/image535.png"/><Relationship Id="rId32" Type="http://schemas.openxmlformats.org/officeDocument/2006/relationships/image" Target="../media/image307.png"/><Relationship Id="rId74" Type="http://schemas.openxmlformats.org/officeDocument/2006/relationships/image" Target="../media/image347.png"/><Relationship Id="rId128" Type="http://schemas.openxmlformats.org/officeDocument/2006/relationships/image" Target="../media/image395.png"/><Relationship Id="rId335" Type="http://schemas.openxmlformats.org/officeDocument/2006/relationships/image" Target="../media/image602.png"/><Relationship Id="rId377" Type="http://schemas.openxmlformats.org/officeDocument/2006/relationships/image" Target="../media/image644.png"/><Relationship Id="rId5" Type="http://schemas.openxmlformats.org/officeDocument/2006/relationships/image" Target="../media/image282.svg"/><Relationship Id="rId181" Type="http://schemas.openxmlformats.org/officeDocument/2006/relationships/image" Target="../media/image448.svg"/><Relationship Id="rId237" Type="http://schemas.openxmlformats.org/officeDocument/2006/relationships/image" Target="../media/image504.svg"/><Relationship Id="rId402" Type="http://schemas.openxmlformats.org/officeDocument/2006/relationships/image" Target="../media/image667.svg"/><Relationship Id="rId279" Type="http://schemas.openxmlformats.org/officeDocument/2006/relationships/image" Target="../media/image546.svg"/><Relationship Id="rId43" Type="http://schemas.openxmlformats.org/officeDocument/2006/relationships/image" Target="../media/image318.svg"/><Relationship Id="rId139" Type="http://schemas.openxmlformats.org/officeDocument/2006/relationships/image" Target="../media/image406.svg"/><Relationship Id="rId290" Type="http://schemas.openxmlformats.org/officeDocument/2006/relationships/image" Target="../media/image557.svg"/><Relationship Id="rId304" Type="http://schemas.openxmlformats.org/officeDocument/2006/relationships/image" Target="../media/image571.svg"/><Relationship Id="rId346" Type="http://schemas.openxmlformats.org/officeDocument/2006/relationships/image" Target="../media/image613.svg"/><Relationship Id="rId388" Type="http://schemas.openxmlformats.org/officeDocument/2006/relationships/image" Target="../media/image655.svg"/><Relationship Id="rId85" Type="http://schemas.openxmlformats.org/officeDocument/2006/relationships/image" Target="../media/image356.svg"/><Relationship Id="rId150" Type="http://schemas.openxmlformats.org/officeDocument/2006/relationships/image" Target="../media/image417.png"/><Relationship Id="rId192" Type="http://schemas.openxmlformats.org/officeDocument/2006/relationships/image" Target="../media/image459.png"/><Relationship Id="rId206" Type="http://schemas.openxmlformats.org/officeDocument/2006/relationships/image" Target="../media/image473.png"/><Relationship Id="rId413" Type="http://schemas.openxmlformats.org/officeDocument/2006/relationships/image" Target="../media/image678.png"/><Relationship Id="rId248" Type="http://schemas.openxmlformats.org/officeDocument/2006/relationships/image" Target="../media/image515.png"/><Relationship Id="rId12" Type="http://schemas.openxmlformats.org/officeDocument/2006/relationships/image" Target="../media/image289.png"/><Relationship Id="rId108" Type="http://schemas.openxmlformats.org/officeDocument/2006/relationships/image" Target="../media/image377.png"/><Relationship Id="rId315" Type="http://schemas.openxmlformats.org/officeDocument/2006/relationships/image" Target="../media/image582.png"/><Relationship Id="rId357" Type="http://schemas.openxmlformats.org/officeDocument/2006/relationships/image" Target="../media/image624.png"/><Relationship Id="rId54" Type="http://schemas.openxmlformats.org/officeDocument/2006/relationships/image" Target="../media/image241.png"/><Relationship Id="rId96" Type="http://schemas.openxmlformats.org/officeDocument/2006/relationships/image" Target="../media/image367.png"/><Relationship Id="rId161" Type="http://schemas.openxmlformats.org/officeDocument/2006/relationships/image" Target="../media/image428.svg"/><Relationship Id="rId217" Type="http://schemas.openxmlformats.org/officeDocument/2006/relationships/image" Target="../media/image484.svg"/><Relationship Id="rId399" Type="http://schemas.openxmlformats.org/officeDocument/2006/relationships/image" Target="../media/image215.png"/><Relationship Id="rId259" Type="http://schemas.openxmlformats.org/officeDocument/2006/relationships/image" Target="../media/image526.svg"/><Relationship Id="rId424" Type="http://schemas.openxmlformats.org/officeDocument/2006/relationships/image" Target="../media/image689.svg"/><Relationship Id="rId23" Type="http://schemas.openxmlformats.org/officeDocument/2006/relationships/image" Target="../media/image298.svg"/><Relationship Id="rId119" Type="http://schemas.openxmlformats.org/officeDocument/2006/relationships/image" Target="../media/image388.svg"/><Relationship Id="rId270" Type="http://schemas.openxmlformats.org/officeDocument/2006/relationships/image" Target="../media/image537.png"/><Relationship Id="rId326" Type="http://schemas.openxmlformats.org/officeDocument/2006/relationships/image" Target="../media/image593.svg"/><Relationship Id="rId65" Type="http://schemas.openxmlformats.org/officeDocument/2006/relationships/image" Target="../media/image338.svg"/><Relationship Id="rId130" Type="http://schemas.openxmlformats.org/officeDocument/2006/relationships/image" Target="../media/image397.png"/><Relationship Id="rId368" Type="http://schemas.openxmlformats.org/officeDocument/2006/relationships/image" Target="../media/image635.svg"/><Relationship Id="rId172" Type="http://schemas.openxmlformats.org/officeDocument/2006/relationships/image" Target="../media/image439.png"/><Relationship Id="rId228" Type="http://schemas.openxmlformats.org/officeDocument/2006/relationships/image" Target="../media/image495.png"/><Relationship Id="rId281" Type="http://schemas.openxmlformats.org/officeDocument/2006/relationships/image" Target="../media/image548.svg"/><Relationship Id="rId337" Type="http://schemas.openxmlformats.org/officeDocument/2006/relationships/image" Target="../media/image604.png"/><Relationship Id="rId34" Type="http://schemas.openxmlformats.org/officeDocument/2006/relationships/image" Target="../media/image309.png"/><Relationship Id="rId76" Type="http://schemas.openxmlformats.org/officeDocument/2006/relationships/image" Target="../media/image349.png"/><Relationship Id="rId141" Type="http://schemas.openxmlformats.org/officeDocument/2006/relationships/image" Target="../media/image408.svg"/><Relationship Id="rId379" Type="http://schemas.openxmlformats.org/officeDocument/2006/relationships/image" Target="../media/image646.png"/><Relationship Id="rId7" Type="http://schemas.openxmlformats.org/officeDocument/2006/relationships/image" Target="../media/image284.svg"/><Relationship Id="rId183" Type="http://schemas.openxmlformats.org/officeDocument/2006/relationships/image" Target="../media/image450.svg"/><Relationship Id="rId239" Type="http://schemas.openxmlformats.org/officeDocument/2006/relationships/image" Target="../media/image506.svg"/><Relationship Id="rId390" Type="http://schemas.openxmlformats.org/officeDocument/2006/relationships/image" Target="../media/image657.svg"/><Relationship Id="rId404" Type="http://schemas.openxmlformats.org/officeDocument/2006/relationships/image" Target="../media/image669.svg"/><Relationship Id="rId250" Type="http://schemas.openxmlformats.org/officeDocument/2006/relationships/image" Target="../media/image517.png"/><Relationship Id="rId292" Type="http://schemas.openxmlformats.org/officeDocument/2006/relationships/image" Target="../media/image559.svg"/><Relationship Id="rId306" Type="http://schemas.openxmlformats.org/officeDocument/2006/relationships/image" Target="../media/image573.svg"/><Relationship Id="rId45" Type="http://schemas.openxmlformats.org/officeDocument/2006/relationships/image" Target="../media/image320.svg"/><Relationship Id="rId87" Type="http://schemas.openxmlformats.org/officeDocument/2006/relationships/image" Target="../media/image358.svg"/><Relationship Id="rId110" Type="http://schemas.openxmlformats.org/officeDocument/2006/relationships/image" Target="../media/image379.png"/><Relationship Id="rId348" Type="http://schemas.openxmlformats.org/officeDocument/2006/relationships/image" Target="../media/image615.svg"/><Relationship Id="rId152" Type="http://schemas.openxmlformats.org/officeDocument/2006/relationships/image" Target="../media/image419.png"/><Relationship Id="rId194" Type="http://schemas.openxmlformats.org/officeDocument/2006/relationships/image" Target="../media/image461.png"/><Relationship Id="rId208" Type="http://schemas.openxmlformats.org/officeDocument/2006/relationships/image" Target="../media/image475.png"/><Relationship Id="rId415" Type="http://schemas.openxmlformats.org/officeDocument/2006/relationships/image" Target="../media/image680.png"/><Relationship Id="rId261" Type="http://schemas.openxmlformats.org/officeDocument/2006/relationships/image" Target="../media/image528.svg"/><Relationship Id="rId14" Type="http://schemas.openxmlformats.org/officeDocument/2006/relationships/image" Target="../media/image291.png"/><Relationship Id="rId56" Type="http://schemas.openxmlformats.org/officeDocument/2006/relationships/image" Target="../media/image329.png"/><Relationship Id="rId317" Type="http://schemas.openxmlformats.org/officeDocument/2006/relationships/image" Target="../media/image584.png"/><Relationship Id="rId359" Type="http://schemas.openxmlformats.org/officeDocument/2006/relationships/image" Target="../media/image626.png"/><Relationship Id="rId98" Type="http://schemas.openxmlformats.org/officeDocument/2006/relationships/image" Target="../media/image217.png"/><Relationship Id="rId121" Type="http://schemas.openxmlformats.org/officeDocument/2006/relationships/image" Target="../media/image390.svg"/><Relationship Id="rId163" Type="http://schemas.openxmlformats.org/officeDocument/2006/relationships/image" Target="../media/image430.svg"/><Relationship Id="rId219" Type="http://schemas.openxmlformats.org/officeDocument/2006/relationships/image" Target="../media/image486.svg"/><Relationship Id="rId370" Type="http://schemas.openxmlformats.org/officeDocument/2006/relationships/image" Target="../media/image637.svg"/><Relationship Id="rId426" Type="http://schemas.openxmlformats.org/officeDocument/2006/relationships/image" Target="../media/image691.svg"/><Relationship Id="rId230" Type="http://schemas.openxmlformats.org/officeDocument/2006/relationships/image" Target="../media/image497.png"/><Relationship Id="rId25" Type="http://schemas.openxmlformats.org/officeDocument/2006/relationships/image" Target="../media/image300.svg"/><Relationship Id="rId67" Type="http://schemas.openxmlformats.org/officeDocument/2006/relationships/image" Target="../media/image340.svg"/><Relationship Id="rId272" Type="http://schemas.openxmlformats.org/officeDocument/2006/relationships/image" Target="../media/image539.png"/><Relationship Id="rId328" Type="http://schemas.openxmlformats.org/officeDocument/2006/relationships/image" Target="../media/image595.svg"/><Relationship Id="rId132" Type="http://schemas.openxmlformats.org/officeDocument/2006/relationships/image" Target="../media/image399.png"/><Relationship Id="rId174" Type="http://schemas.openxmlformats.org/officeDocument/2006/relationships/image" Target="../media/image441.png"/><Relationship Id="rId381" Type="http://schemas.openxmlformats.org/officeDocument/2006/relationships/image" Target="../media/image648.png"/><Relationship Id="rId241" Type="http://schemas.openxmlformats.org/officeDocument/2006/relationships/image" Target="../media/image508.svg"/><Relationship Id="rId36" Type="http://schemas.openxmlformats.org/officeDocument/2006/relationships/image" Target="../media/image311.png"/><Relationship Id="rId283" Type="http://schemas.openxmlformats.org/officeDocument/2006/relationships/image" Target="../media/image550.png"/><Relationship Id="rId339" Type="http://schemas.openxmlformats.org/officeDocument/2006/relationships/image" Target="../media/image606.png"/><Relationship Id="rId78" Type="http://schemas.openxmlformats.org/officeDocument/2006/relationships/image" Target="../media/image207.png"/><Relationship Id="rId101" Type="http://schemas.openxmlformats.org/officeDocument/2006/relationships/image" Target="../media/image370.svg"/><Relationship Id="rId143" Type="http://schemas.openxmlformats.org/officeDocument/2006/relationships/image" Target="../media/image410.svg"/><Relationship Id="rId185" Type="http://schemas.openxmlformats.org/officeDocument/2006/relationships/image" Target="../media/image452.svg"/><Relationship Id="rId350" Type="http://schemas.openxmlformats.org/officeDocument/2006/relationships/image" Target="../media/image617.svg"/><Relationship Id="rId406" Type="http://schemas.openxmlformats.org/officeDocument/2006/relationships/image" Target="../media/image671.svg"/><Relationship Id="rId9" Type="http://schemas.openxmlformats.org/officeDocument/2006/relationships/image" Target="../media/image286.svg"/><Relationship Id="rId210" Type="http://schemas.openxmlformats.org/officeDocument/2006/relationships/image" Target="../media/image477.png"/><Relationship Id="rId392" Type="http://schemas.openxmlformats.org/officeDocument/2006/relationships/image" Target="../media/image659.svg"/><Relationship Id="rId252" Type="http://schemas.openxmlformats.org/officeDocument/2006/relationships/image" Target="../media/image519.png"/><Relationship Id="rId294" Type="http://schemas.openxmlformats.org/officeDocument/2006/relationships/image" Target="../media/image561.svg"/><Relationship Id="rId308" Type="http://schemas.openxmlformats.org/officeDocument/2006/relationships/image" Target="../media/image575.svg"/><Relationship Id="rId47" Type="http://schemas.openxmlformats.org/officeDocument/2006/relationships/image" Target="../media/image322.svg"/><Relationship Id="rId89" Type="http://schemas.openxmlformats.org/officeDocument/2006/relationships/image" Target="../media/image360.svg"/><Relationship Id="rId112" Type="http://schemas.openxmlformats.org/officeDocument/2006/relationships/image" Target="../media/image381.png"/><Relationship Id="rId154" Type="http://schemas.openxmlformats.org/officeDocument/2006/relationships/image" Target="../media/image421.png"/><Relationship Id="rId361" Type="http://schemas.openxmlformats.org/officeDocument/2006/relationships/image" Target="../media/image628.png"/><Relationship Id="rId196" Type="http://schemas.openxmlformats.org/officeDocument/2006/relationships/image" Target="../media/image463.png"/><Relationship Id="rId417" Type="http://schemas.openxmlformats.org/officeDocument/2006/relationships/image" Target="../media/image682.png"/><Relationship Id="rId16" Type="http://schemas.openxmlformats.org/officeDocument/2006/relationships/image" Target="../media/image293.png"/><Relationship Id="rId221" Type="http://schemas.openxmlformats.org/officeDocument/2006/relationships/image" Target="../media/image488.svg"/><Relationship Id="rId263" Type="http://schemas.openxmlformats.org/officeDocument/2006/relationships/image" Target="../media/image530.svg"/><Relationship Id="rId319" Type="http://schemas.openxmlformats.org/officeDocument/2006/relationships/image" Target="../media/image586.png"/><Relationship Id="rId58" Type="http://schemas.openxmlformats.org/officeDocument/2006/relationships/image" Target="../media/image331.png"/><Relationship Id="rId123" Type="http://schemas.openxmlformats.org/officeDocument/2006/relationships/image" Target="../media/image224.svg"/><Relationship Id="rId330" Type="http://schemas.openxmlformats.org/officeDocument/2006/relationships/image" Target="../media/image597.svg"/><Relationship Id="rId165" Type="http://schemas.openxmlformats.org/officeDocument/2006/relationships/image" Target="../media/image432.svg"/><Relationship Id="rId372" Type="http://schemas.openxmlformats.org/officeDocument/2006/relationships/image" Target="../media/image639.svg"/><Relationship Id="rId232" Type="http://schemas.openxmlformats.org/officeDocument/2006/relationships/image" Target="../media/image499.png"/><Relationship Id="rId274" Type="http://schemas.openxmlformats.org/officeDocument/2006/relationships/image" Target="../media/image541.png"/><Relationship Id="rId27" Type="http://schemas.openxmlformats.org/officeDocument/2006/relationships/image" Target="../media/image302.svg"/><Relationship Id="rId69" Type="http://schemas.openxmlformats.org/officeDocument/2006/relationships/image" Target="../media/image342.svg"/><Relationship Id="rId134" Type="http://schemas.openxmlformats.org/officeDocument/2006/relationships/image" Target="../media/image401.png"/><Relationship Id="rId80" Type="http://schemas.openxmlformats.org/officeDocument/2006/relationships/image" Target="../media/image351.png"/><Relationship Id="rId176" Type="http://schemas.openxmlformats.org/officeDocument/2006/relationships/image" Target="../media/image443.png"/><Relationship Id="rId341" Type="http://schemas.openxmlformats.org/officeDocument/2006/relationships/image" Target="../media/image608.png"/><Relationship Id="rId383" Type="http://schemas.openxmlformats.org/officeDocument/2006/relationships/image" Target="../media/image650.png"/><Relationship Id="rId201" Type="http://schemas.openxmlformats.org/officeDocument/2006/relationships/image" Target="../media/image468.svg"/><Relationship Id="rId243" Type="http://schemas.openxmlformats.org/officeDocument/2006/relationships/image" Target="../media/image510.svg"/><Relationship Id="rId285" Type="http://schemas.openxmlformats.org/officeDocument/2006/relationships/image" Target="../media/image552.png"/><Relationship Id="rId38" Type="http://schemas.openxmlformats.org/officeDocument/2006/relationships/image" Target="../media/image313.png"/><Relationship Id="rId103" Type="http://schemas.openxmlformats.org/officeDocument/2006/relationships/image" Target="../media/image372.svg"/><Relationship Id="rId310" Type="http://schemas.openxmlformats.org/officeDocument/2006/relationships/image" Target="../media/image577.svg"/><Relationship Id="rId70" Type="http://schemas.openxmlformats.org/officeDocument/2006/relationships/image" Target="../media/image343.png"/><Relationship Id="rId91" Type="http://schemas.openxmlformats.org/officeDocument/2006/relationships/image" Target="../media/image362.svg"/><Relationship Id="rId145" Type="http://schemas.openxmlformats.org/officeDocument/2006/relationships/image" Target="../media/image412.svg"/><Relationship Id="rId166" Type="http://schemas.openxmlformats.org/officeDocument/2006/relationships/image" Target="../media/image433.png"/><Relationship Id="rId187" Type="http://schemas.openxmlformats.org/officeDocument/2006/relationships/image" Target="../media/image454.svg"/><Relationship Id="rId331" Type="http://schemas.openxmlformats.org/officeDocument/2006/relationships/image" Target="../media/image598.png"/><Relationship Id="rId352" Type="http://schemas.openxmlformats.org/officeDocument/2006/relationships/image" Target="../media/image619.svg"/><Relationship Id="rId373" Type="http://schemas.openxmlformats.org/officeDocument/2006/relationships/image" Target="../media/image640.png"/><Relationship Id="rId394" Type="http://schemas.openxmlformats.org/officeDocument/2006/relationships/image" Target="../media/image661.svg"/><Relationship Id="rId408" Type="http://schemas.openxmlformats.org/officeDocument/2006/relationships/image" Target="../media/image673.svg"/><Relationship Id="rId1" Type="http://schemas.openxmlformats.org/officeDocument/2006/relationships/slideMaster" Target="../slideMasters/slideMaster1.xml"/><Relationship Id="rId212" Type="http://schemas.openxmlformats.org/officeDocument/2006/relationships/image" Target="../media/image479.png"/><Relationship Id="rId233" Type="http://schemas.openxmlformats.org/officeDocument/2006/relationships/image" Target="../media/image500.svg"/><Relationship Id="rId254" Type="http://schemas.openxmlformats.org/officeDocument/2006/relationships/image" Target="../media/image521.png"/><Relationship Id="rId28" Type="http://schemas.openxmlformats.org/officeDocument/2006/relationships/image" Target="../media/image303.png"/><Relationship Id="rId49" Type="http://schemas.openxmlformats.org/officeDocument/2006/relationships/image" Target="../media/image324.svg"/><Relationship Id="rId114" Type="http://schemas.openxmlformats.org/officeDocument/2006/relationships/image" Target="../media/image383.png"/><Relationship Id="rId275" Type="http://schemas.openxmlformats.org/officeDocument/2006/relationships/image" Target="../media/image542.svg"/><Relationship Id="rId296" Type="http://schemas.openxmlformats.org/officeDocument/2006/relationships/image" Target="../media/image563.svg"/><Relationship Id="rId300" Type="http://schemas.openxmlformats.org/officeDocument/2006/relationships/image" Target="../media/image567.svg"/><Relationship Id="rId60" Type="http://schemas.openxmlformats.org/officeDocument/2006/relationships/image" Target="../media/image333.png"/><Relationship Id="rId81" Type="http://schemas.openxmlformats.org/officeDocument/2006/relationships/image" Target="../media/image352.svg"/><Relationship Id="rId135" Type="http://schemas.openxmlformats.org/officeDocument/2006/relationships/image" Target="../media/image402.svg"/><Relationship Id="rId156" Type="http://schemas.openxmlformats.org/officeDocument/2006/relationships/image" Target="../media/image423.png"/><Relationship Id="rId177" Type="http://schemas.openxmlformats.org/officeDocument/2006/relationships/image" Target="../media/image444.svg"/><Relationship Id="rId198" Type="http://schemas.openxmlformats.org/officeDocument/2006/relationships/image" Target="../media/image465.png"/><Relationship Id="rId321" Type="http://schemas.openxmlformats.org/officeDocument/2006/relationships/image" Target="../media/image588.png"/><Relationship Id="rId342" Type="http://schemas.openxmlformats.org/officeDocument/2006/relationships/image" Target="../media/image609.svg"/><Relationship Id="rId363" Type="http://schemas.openxmlformats.org/officeDocument/2006/relationships/image" Target="../media/image630.png"/><Relationship Id="rId384" Type="http://schemas.openxmlformats.org/officeDocument/2006/relationships/image" Target="../media/image651.svg"/><Relationship Id="rId419" Type="http://schemas.openxmlformats.org/officeDocument/2006/relationships/image" Target="../media/image684.png"/><Relationship Id="rId202" Type="http://schemas.openxmlformats.org/officeDocument/2006/relationships/image" Target="../media/image469.png"/><Relationship Id="rId223" Type="http://schemas.openxmlformats.org/officeDocument/2006/relationships/image" Target="../media/image490.svg"/><Relationship Id="rId244" Type="http://schemas.openxmlformats.org/officeDocument/2006/relationships/image" Target="../media/image511.png"/><Relationship Id="rId18" Type="http://schemas.openxmlformats.org/officeDocument/2006/relationships/image" Target="../media/image179.png"/><Relationship Id="rId39" Type="http://schemas.openxmlformats.org/officeDocument/2006/relationships/image" Target="../media/image314.svg"/><Relationship Id="rId265" Type="http://schemas.openxmlformats.org/officeDocument/2006/relationships/image" Target="../media/image532.svg"/><Relationship Id="rId286" Type="http://schemas.openxmlformats.org/officeDocument/2006/relationships/image" Target="../media/image553.svg"/><Relationship Id="rId50" Type="http://schemas.openxmlformats.org/officeDocument/2006/relationships/image" Target="../media/image325.png"/><Relationship Id="rId104" Type="http://schemas.openxmlformats.org/officeDocument/2006/relationships/image" Target="../media/image373.png"/><Relationship Id="rId125" Type="http://schemas.openxmlformats.org/officeDocument/2006/relationships/image" Target="../media/image392.svg"/><Relationship Id="rId146" Type="http://schemas.openxmlformats.org/officeDocument/2006/relationships/image" Target="../media/image413.png"/><Relationship Id="rId167" Type="http://schemas.openxmlformats.org/officeDocument/2006/relationships/image" Target="../media/image434.svg"/><Relationship Id="rId188" Type="http://schemas.openxmlformats.org/officeDocument/2006/relationships/image" Target="../media/image455.png"/><Relationship Id="rId311" Type="http://schemas.openxmlformats.org/officeDocument/2006/relationships/image" Target="../media/image578.png"/><Relationship Id="rId332" Type="http://schemas.openxmlformats.org/officeDocument/2006/relationships/image" Target="../media/image599.svg"/><Relationship Id="rId353" Type="http://schemas.openxmlformats.org/officeDocument/2006/relationships/image" Target="../media/image620.png"/><Relationship Id="rId374" Type="http://schemas.openxmlformats.org/officeDocument/2006/relationships/image" Target="../media/image641.svg"/><Relationship Id="rId395" Type="http://schemas.openxmlformats.org/officeDocument/2006/relationships/image" Target="../media/image662.png"/><Relationship Id="rId409" Type="http://schemas.openxmlformats.org/officeDocument/2006/relationships/image" Target="../media/image674.png"/><Relationship Id="rId71" Type="http://schemas.openxmlformats.org/officeDocument/2006/relationships/image" Target="../media/image344.svg"/><Relationship Id="rId92" Type="http://schemas.openxmlformats.org/officeDocument/2006/relationships/image" Target="../media/image363.png"/><Relationship Id="rId213" Type="http://schemas.openxmlformats.org/officeDocument/2006/relationships/image" Target="../media/image480.svg"/><Relationship Id="rId234" Type="http://schemas.openxmlformats.org/officeDocument/2006/relationships/image" Target="../media/image501.png"/><Relationship Id="rId420" Type="http://schemas.openxmlformats.org/officeDocument/2006/relationships/image" Target="../media/image685.svg"/><Relationship Id="rId2" Type="http://schemas.openxmlformats.org/officeDocument/2006/relationships/image" Target="../media/image279.png"/><Relationship Id="rId29" Type="http://schemas.openxmlformats.org/officeDocument/2006/relationships/image" Target="../media/image304.svg"/><Relationship Id="rId255" Type="http://schemas.openxmlformats.org/officeDocument/2006/relationships/image" Target="../media/image522.svg"/><Relationship Id="rId276" Type="http://schemas.openxmlformats.org/officeDocument/2006/relationships/image" Target="../media/image543.png"/><Relationship Id="rId297" Type="http://schemas.openxmlformats.org/officeDocument/2006/relationships/image" Target="../media/image564.png"/><Relationship Id="rId40" Type="http://schemas.openxmlformats.org/officeDocument/2006/relationships/image" Target="../media/image315.png"/><Relationship Id="rId115" Type="http://schemas.openxmlformats.org/officeDocument/2006/relationships/image" Target="../media/image384.svg"/><Relationship Id="rId136" Type="http://schemas.openxmlformats.org/officeDocument/2006/relationships/image" Target="../media/image403.png"/><Relationship Id="rId157" Type="http://schemas.openxmlformats.org/officeDocument/2006/relationships/image" Target="../media/image424.svg"/><Relationship Id="rId178" Type="http://schemas.openxmlformats.org/officeDocument/2006/relationships/image" Target="../media/image445.png"/><Relationship Id="rId301" Type="http://schemas.openxmlformats.org/officeDocument/2006/relationships/image" Target="../media/image568.png"/><Relationship Id="rId322" Type="http://schemas.openxmlformats.org/officeDocument/2006/relationships/image" Target="../media/image589.svg"/><Relationship Id="rId343" Type="http://schemas.openxmlformats.org/officeDocument/2006/relationships/image" Target="../media/image610.png"/><Relationship Id="rId364" Type="http://schemas.openxmlformats.org/officeDocument/2006/relationships/image" Target="../media/image631.svg"/><Relationship Id="rId61" Type="http://schemas.openxmlformats.org/officeDocument/2006/relationships/image" Target="../media/image334.svg"/><Relationship Id="rId82" Type="http://schemas.openxmlformats.org/officeDocument/2006/relationships/image" Target="../media/image353.png"/><Relationship Id="rId199" Type="http://schemas.openxmlformats.org/officeDocument/2006/relationships/image" Target="../media/image466.svg"/><Relationship Id="rId203" Type="http://schemas.openxmlformats.org/officeDocument/2006/relationships/image" Target="../media/image470.svg"/><Relationship Id="rId385" Type="http://schemas.openxmlformats.org/officeDocument/2006/relationships/image" Target="../media/image652.png"/><Relationship Id="rId19" Type="http://schemas.openxmlformats.org/officeDocument/2006/relationships/image" Target="../media/image180.svg"/><Relationship Id="rId224" Type="http://schemas.openxmlformats.org/officeDocument/2006/relationships/image" Target="../media/image491.png"/><Relationship Id="rId245" Type="http://schemas.openxmlformats.org/officeDocument/2006/relationships/image" Target="../media/image512.svg"/><Relationship Id="rId266" Type="http://schemas.openxmlformats.org/officeDocument/2006/relationships/image" Target="../media/image533.png"/><Relationship Id="rId287" Type="http://schemas.openxmlformats.org/officeDocument/2006/relationships/image" Target="../media/image554.png"/><Relationship Id="rId410" Type="http://schemas.openxmlformats.org/officeDocument/2006/relationships/image" Target="../media/image675.svg"/><Relationship Id="rId30" Type="http://schemas.openxmlformats.org/officeDocument/2006/relationships/image" Target="../media/image305.png"/><Relationship Id="rId105" Type="http://schemas.openxmlformats.org/officeDocument/2006/relationships/image" Target="../media/image374.svg"/><Relationship Id="rId126" Type="http://schemas.openxmlformats.org/officeDocument/2006/relationships/image" Target="../media/image393.png"/><Relationship Id="rId147" Type="http://schemas.openxmlformats.org/officeDocument/2006/relationships/image" Target="../media/image414.svg"/><Relationship Id="rId168" Type="http://schemas.openxmlformats.org/officeDocument/2006/relationships/image" Target="../media/image435.png"/><Relationship Id="rId312" Type="http://schemas.openxmlformats.org/officeDocument/2006/relationships/image" Target="../media/image579.svg"/><Relationship Id="rId333" Type="http://schemas.openxmlformats.org/officeDocument/2006/relationships/image" Target="../media/image600.png"/><Relationship Id="rId354" Type="http://schemas.openxmlformats.org/officeDocument/2006/relationships/image" Target="../media/image621.svg"/><Relationship Id="rId51" Type="http://schemas.openxmlformats.org/officeDocument/2006/relationships/image" Target="../media/image326.svg"/><Relationship Id="rId72" Type="http://schemas.openxmlformats.org/officeDocument/2006/relationships/image" Target="../media/image345.png"/><Relationship Id="rId93" Type="http://schemas.openxmlformats.org/officeDocument/2006/relationships/image" Target="../media/image364.svg"/><Relationship Id="rId189" Type="http://schemas.openxmlformats.org/officeDocument/2006/relationships/image" Target="../media/image456.svg"/><Relationship Id="rId375" Type="http://schemas.openxmlformats.org/officeDocument/2006/relationships/image" Target="../media/image642.png"/><Relationship Id="rId396" Type="http://schemas.openxmlformats.org/officeDocument/2006/relationships/image" Target="../media/image663.svg"/><Relationship Id="rId3" Type="http://schemas.openxmlformats.org/officeDocument/2006/relationships/image" Target="../media/image280.svg"/><Relationship Id="rId214" Type="http://schemas.openxmlformats.org/officeDocument/2006/relationships/image" Target="../media/image481.png"/><Relationship Id="rId235" Type="http://schemas.openxmlformats.org/officeDocument/2006/relationships/image" Target="../media/image502.svg"/><Relationship Id="rId256" Type="http://schemas.openxmlformats.org/officeDocument/2006/relationships/image" Target="../media/image523.png"/><Relationship Id="rId277" Type="http://schemas.openxmlformats.org/officeDocument/2006/relationships/image" Target="../media/image544.svg"/><Relationship Id="rId298" Type="http://schemas.openxmlformats.org/officeDocument/2006/relationships/image" Target="../media/image565.svg"/><Relationship Id="rId400" Type="http://schemas.openxmlformats.org/officeDocument/2006/relationships/image" Target="../media/image216.svg"/><Relationship Id="rId421" Type="http://schemas.openxmlformats.org/officeDocument/2006/relationships/image" Target="../media/image686.png"/><Relationship Id="rId116" Type="http://schemas.openxmlformats.org/officeDocument/2006/relationships/image" Target="../media/image385.png"/><Relationship Id="rId137" Type="http://schemas.openxmlformats.org/officeDocument/2006/relationships/image" Target="../media/image404.svg"/><Relationship Id="rId158" Type="http://schemas.openxmlformats.org/officeDocument/2006/relationships/image" Target="../media/image425.png"/><Relationship Id="rId302" Type="http://schemas.openxmlformats.org/officeDocument/2006/relationships/image" Target="../media/image569.svg"/><Relationship Id="rId323" Type="http://schemas.openxmlformats.org/officeDocument/2006/relationships/image" Target="../media/image590.png"/><Relationship Id="rId344" Type="http://schemas.openxmlformats.org/officeDocument/2006/relationships/image" Target="../media/image611.svg"/><Relationship Id="rId20" Type="http://schemas.openxmlformats.org/officeDocument/2006/relationships/image" Target="../media/image295.png"/><Relationship Id="rId41" Type="http://schemas.openxmlformats.org/officeDocument/2006/relationships/image" Target="../media/image316.svg"/><Relationship Id="rId62" Type="http://schemas.openxmlformats.org/officeDocument/2006/relationships/image" Target="../media/image335.png"/><Relationship Id="rId83" Type="http://schemas.openxmlformats.org/officeDocument/2006/relationships/image" Target="../media/image354.svg"/><Relationship Id="rId179" Type="http://schemas.openxmlformats.org/officeDocument/2006/relationships/image" Target="../media/image446.svg"/><Relationship Id="rId365" Type="http://schemas.openxmlformats.org/officeDocument/2006/relationships/image" Target="../media/image632.png"/><Relationship Id="rId386" Type="http://schemas.openxmlformats.org/officeDocument/2006/relationships/image" Target="../media/image653.svg"/><Relationship Id="rId190" Type="http://schemas.openxmlformats.org/officeDocument/2006/relationships/image" Target="../media/image457.png"/><Relationship Id="rId204" Type="http://schemas.openxmlformats.org/officeDocument/2006/relationships/image" Target="../media/image471.png"/><Relationship Id="rId225" Type="http://schemas.openxmlformats.org/officeDocument/2006/relationships/image" Target="../media/image492.svg"/><Relationship Id="rId246" Type="http://schemas.openxmlformats.org/officeDocument/2006/relationships/image" Target="../media/image513.png"/><Relationship Id="rId267" Type="http://schemas.openxmlformats.org/officeDocument/2006/relationships/image" Target="../media/image534.svg"/><Relationship Id="rId288" Type="http://schemas.openxmlformats.org/officeDocument/2006/relationships/image" Target="../media/image555.svg"/><Relationship Id="rId411" Type="http://schemas.openxmlformats.org/officeDocument/2006/relationships/image" Target="../media/image676.png"/><Relationship Id="rId106" Type="http://schemas.openxmlformats.org/officeDocument/2006/relationships/image" Target="../media/image375.png"/><Relationship Id="rId127" Type="http://schemas.openxmlformats.org/officeDocument/2006/relationships/image" Target="../media/image394.svg"/><Relationship Id="rId313" Type="http://schemas.openxmlformats.org/officeDocument/2006/relationships/image" Target="../media/image580.png"/><Relationship Id="rId10" Type="http://schemas.openxmlformats.org/officeDocument/2006/relationships/image" Target="../media/image287.png"/><Relationship Id="rId31" Type="http://schemas.openxmlformats.org/officeDocument/2006/relationships/image" Target="../media/image306.svg"/><Relationship Id="rId52" Type="http://schemas.openxmlformats.org/officeDocument/2006/relationships/image" Target="../media/image327.png"/><Relationship Id="rId73" Type="http://schemas.openxmlformats.org/officeDocument/2006/relationships/image" Target="../media/image346.svg"/><Relationship Id="rId94" Type="http://schemas.openxmlformats.org/officeDocument/2006/relationships/image" Target="../media/image365.png"/><Relationship Id="rId148" Type="http://schemas.openxmlformats.org/officeDocument/2006/relationships/image" Target="../media/image415.png"/><Relationship Id="rId169" Type="http://schemas.openxmlformats.org/officeDocument/2006/relationships/image" Target="../media/image436.svg"/><Relationship Id="rId334" Type="http://schemas.openxmlformats.org/officeDocument/2006/relationships/image" Target="../media/image601.svg"/><Relationship Id="rId355" Type="http://schemas.openxmlformats.org/officeDocument/2006/relationships/image" Target="../media/image622.png"/><Relationship Id="rId376" Type="http://schemas.openxmlformats.org/officeDocument/2006/relationships/image" Target="../media/image643.svg"/><Relationship Id="rId397" Type="http://schemas.openxmlformats.org/officeDocument/2006/relationships/image" Target="../media/image664.png"/><Relationship Id="rId4" Type="http://schemas.openxmlformats.org/officeDocument/2006/relationships/image" Target="../media/image281.png"/><Relationship Id="rId180" Type="http://schemas.openxmlformats.org/officeDocument/2006/relationships/image" Target="../media/image447.png"/><Relationship Id="rId215" Type="http://schemas.openxmlformats.org/officeDocument/2006/relationships/image" Target="../media/image482.svg"/><Relationship Id="rId236" Type="http://schemas.openxmlformats.org/officeDocument/2006/relationships/image" Target="../media/image503.png"/><Relationship Id="rId257" Type="http://schemas.openxmlformats.org/officeDocument/2006/relationships/image" Target="../media/image524.svg"/><Relationship Id="rId278" Type="http://schemas.openxmlformats.org/officeDocument/2006/relationships/image" Target="../media/image545.png"/><Relationship Id="rId401" Type="http://schemas.openxmlformats.org/officeDocument/2006/relationships/image" Target="../media/image666.png"/><Relationship Id="rId422" Type="http://schemas.openxmlformats.org/officeDocument/2006/relationships/image" Target="../media/image687.svg"/><Relationship Id="rId303" Type="http://schemas.openxmlformats.org/officeDocument/2006/relationships/image" Target="../media/image570.png"/><Relationship Id="rId42" Type="http://schemas.openxmlformats.org/officeDocument/2006/relationships/image" Target="../media/image317.png"/><Relationship Id="rId84" Type="http://schemas.openxmlformats.org/officeDocument/2006/relationships/image" Target="../media/image355.png"/><Relationship Id="rId138" Type="http://schemas.openxmlformats.org/officeDocument/2006/relationships/image" Target="../media/image405.png"/><Relationship Id="rId345" Type="http://schemas.openxmlformats.org/officeDocument/2006/relationships/image" Target="../media/image612.png"/><Relationship Id="rId387" Type="http://schemas.openxmlformats.org/officeDocument/2006/relationships/image" Target="../media/image654.png"/><Relationship Id="rId191" Type="http://schemas.openxmlformats.org/officeDocument/2006/relationships/image" Target="../media/image458.svg"/><Relationship Id="rId205" Type="http://schemas.openxmlformats.org/officeDocument/2006/relationships/image" Target="../media/image472.svg"/><Relationship Id="rId247" Type="http://schemas.openxmlformats.org/officeDocument/2006/relationships/image" Target="../media/image514.svg"/><Relationship Id="rId412" Type="http://schemas.openxmlformats.org/officeDocument/2006/relationships/image" Target="../media/image677.svg"/><Relationship Id="rId107" Type="http://schemas.openxmlformats.org/officeDocument/2006/relationships/image" Target="../media/image376.svg"/><Relationship Id="rId289" Type="http://schemas.openxmlformats.org/officeDocument/2006/relationships/image" Target="../media/image556.png"/><Relationship Id="rId11" Type="http://schemas.openxmlformats.org/officeDocument/2006/relationships/image" Target="../media/image288.svg"/><Relationship Id="rId53" Type="http://schemas.openxmlformats.org/officeDocument/2006/relationships/image" Target="../media/image328.svg"/><Relationship Id="rId149" Type="http://schemas.openxmlformats.org/officeDocument/2006/relationships/image" Target="../media/image416.svg"/><Relationship Id="rId314" Type="http://schemas.openxmlformats.org/officeDocument/2006/relationships/image" Target="../media/image581.svg"/><Relationship Id="rId356" Type="http://schemas.openxmlformats.org/officeDocument/2006/relationships/image" Target="../media/image623.svg"/><Relationship Id="rId398" Type="http://schemas.openxmlformats.org/officeDocument/2006/relationships/image" Target="../media/image665.svg"/><Relationship Id="rId95" Type="http://schemas.openxmlformats.org/officeDocument/2006/relationships/image" Target="../media/image366.svg"/><Relationship Id="rId160" Type="http://schemas.openxmlformats.org/officeDocument/2006/relationships/image" Target="../media/image427.png"/><Relationship Id="rId216" Type="http://schemas.openxmlformats.org/officeDocument/2006/relationships/image" Target="../media/image483.png"/><Relationship Id="rId423" Type="http://schemas.openxmlformats.org/officeDocument/2006/relationships/image" Target="../media/image688.png"/><Relationship Id="rId258" Type="http://schemas.openxmlformats.org/officeDocument/2006/relationships/image" Target="../media/image525.png"/><Relationship Id="rId22" Type="http://schemas.openxmlformats.org/officeDocument/2006/relationships/image" Target="../media/image297.png"/><Relationship Id="rId64" Type="http://schemas.openxmlformats.org/officeDocument/2006/relationships/image" Target="../media/image337.png"/><Relationship Id="rId118" Type="http://schemas.openxmlformats.org/officeDocument/2006/relationships/image" Target="../media/image387.png"/><Relationship Id="rId325" Type="http://schemas.openxmlformats.org/officeDocument/2006/relationships/image" Target="../media/image592.png"/><Relationship Id="rId367" Type="http://schemas.openxmlformats.org/officeDocument/2006/relationships/image" Target="../media/image634.png"/><Relationship Id="rId171" Type="http://schemas.openxmlformats.org/officeDocument/2006/relationships/image" Target="../media/image438.svg"/><Relationship Id="rId227" Type="http://schemas.openxmlformats.org/officeDocument/2006/relationships/image" Target="../media/image494.svg"/><Relationship Id="rId269" Type="http://schemas.openxmlformats.org/officeDocument/2006/relationships/image" Target="../media/image536.svg"/><Relationship Id="rId33" Type="http://schemas.openxmlformats.org/officeDocument/2006/relationships/image" Target="../media/image308.svg"/><Relationship Id="rId129" Type="http://schemas.openxmlformats.org/officeDocument/2006/relationships/image" Target="../media/image396.svg"/><Relationship Id="rId280" Type="http://schemas.openxmlformats.org/officeDocument/2006/relationships/image" Target="../media/image547.png"/><Relationship Id="rId336" Type="http://schemas.openxmlformats.org/officeDocument/2006/relationships/image" Target="../media/image603.svg"/><Relationship Id="rId75" Type="http://schemas.openxmlformats.org/officeDocument/2006/relationships/image" Target="../media/image348.svg"/><Relationship Id="rId140" Type="http://schemas.openxmlformats.org/officeDocument/2006/relationships/image" Target="../media/image407.png"/><Relationship Id="rId182" Type="http://schemas.openxmlformats.org/officeDocument/2006/relationships/image" Target="../media/image449.png"/><Relationship Id="rId378" Type="http://schemas.openxmlformats.org/officeDocument/2006/relationships/image" Target="../media/image645.svg"/><Relationship Id="rId403" Type="http://schemas.openxmlformats.org/officeDocument/2006/relationships/image" Target="../media/image668.png"/><Relationship Id="rId6" Type="http://schemas.openxmlformats.org/officeDocument/2006/relationships/image" Target="../media/image283.png"/><Relationship Id="rId238" Type="http://schemas.openxmlformats.org/officeDocument/2006/relationships/image" Target="../media/image505.png"/><Relationship Id="rId291" Type="http://schemas.openxmlformats.org/officeDocument/2006/relationships/image" Target="../media/image558.png"/><Relationship Id="rId305" Type="http://schemas.openxmlformats.org/officeDocument/2006/relationships/image" Target="../media/image572.png"/><Relationship Id="rId347" Type="http://schemas.openxmlformats.org/officeDocument/2006/relationships/image" Target="../media/image614.png"/><Relationship Id="rId44" Type="http://schemas.openxmlformats.org/officeDocument/2006/relationships/image" Target="../media/image319.png"/><Relationship Id="rId86" Type="http://schemas.openxmlformats.org/officeDocument/2006/relationships/image" Target="../media/image357.png"/><Relationship Id="rId151" Type="http://schemas.openxmlformats.org/officeDocument/2006/relationships/image" Target="../media/image418.svg"/><Relationship Id="rId389" Type="http://schemas.openxmlformats.org/officeDocument/2006/relationships/image" Target="../media/image656.png"/><Relationship Id="rId193" Type="http://schemas.openxmlformats.org/officeDocument/2006/relationships/image" Target="../media/image460.svg"/><Relationship Id="rId207" Type="http://schemas.openxmlformats.org/officeDocument/2006/relationships/image" Target="../media/image474.svg"/><Relationship Id="rId249" Type="http://schemas.openxmlformats.org/officeDocument/2006/relationships/image" Target="../media/image516.svg"/><Relationship Id="rId414" Type="http://schemas.openxmlformats.org/officeDocument/2006/relationships/image" Target="../media/image679.svg"/><Relationship Id="rId13" Type="http://schemas.openxmlformats.org/officeDocument/2006/relationships/image" Target="../media/image290.svg"/><Relationship Id="rId109" Type="http://schemas.openxmlformats.org/officeDocument/2006/relationships/image" Target="../media/image378.svg"/><Relationship Id="rId260" Type="http://schemas.openxmlformats.org/officeDocument/2006/relationships/image" Target="../media/image527.png"/><Relationship Id="rId316" Type="http://schemas.openxmlformats.org/officeDocument/2006/relationships/image" Target="../media/image583.svg"/><Relationship Id="rId55" Type="http://schemas.openxmlformats.org/officeDocument/2006/relationships/image" Target="../media/image242.svg"/><Relationship Id="rId97" Type="http://schemas.openxmlformats.org/officeDocument/2006/relationships/image" Target="../media/image368.svg"/><Relationship Id="rId120" Type="http://schemas.openxmlformats.org/officeDocument/2006/relationships/image" Target="../media/image389.png"/><Relationship Id="rId358" Type="http://schemas.openxmlformats.org/officeDocument/2006/relationships/image" Target="../media/image625.svg"/><Relationship Id="rId162" Type="http://schemas.openxmlformats.org/officeDocument/2006/relationships/image" Target="../media/image429.png"/><Relationship Id="rId218" Type="http://schemas.openxmlformats.org/officeDocument/2006/relationships/image" Target="../media/image485.png"/><Relationship Id="rId425" Type="http://schemas.openxmlformats.org/officeDocument/2006/relationships/image" Target="../media/image690.png"/><Relationship Id="rId271" Type="http://schemas.openxmlformats.org/officeDocument/2006/relationships/image" Target="../media/image538.svg"/><Relationship Id="rId24" Type="http://schemas.openxmlformats.org/officeDocument/2006/relationships/image" Target="../media/image299.png"/><Relationship Id="rId66" Type="http://schemas.openxmlformats.org/officeDocument/2006/relationships/image" Target="../media/image339.png"/><Relationship Id="rId131" Type="http://schemas.openxmlformats.org/officeDocument/2006/relationships/image" Target="../media/image398.svg"/><Relationship Id="rId327" Type="http://schemas.openxmlformats.org/officeDocument/2006/relationships/image" Target="../media/image594.png"/><Relationship Id="rId369" Type="http://schemas.openxmlformats.org/officeDocument/2006/relationships/image" Target="../media/image636.png"/><Relationship Id="rId173" Type="http://schemas.openxmlformats.org/officeDocument/2006/relationships/image" Target="../media/image440.svg"/><Relationship Id="rId229" Type="http://schemas.openxmlformats.org/officeDocument/2006/relationships/image" Target="../media/image496.svg"/><Relationship Id="rId380" Type="http://schemas.openxmlformats.org/officeDocument/2006/relationships/image" Target="../media/image647.svg"/><Relationship Id="rId240" Type="http://schemas.openxmlformats.org/officeDocument/2006/relationships/image" Target="../media/image507.png"/><Relationship Id="rId35" Type="http://schemas.openxmlformats.org/officeDocument/2006/relationships/image" Target="../media/image310.svg"/><Relationship Id="rId77" Type="http://schemas.openxmlformats.org/officeDocument/2006/relationships/image" Target="../media/image350.svg"/><Relationship Id="rId100" Type="http://schemas.openxmlformats.org/officeDocument/2006/relationships/image" Target="../media/image369.png"/><Relationship Id="rId282" Type="http://schemas.openxmlformats.org/officeDocument/2006/relationships/image" Target="../media/image549.svg"/><Relationship Id="rId338" Type="http://schemas.openxmlformats.org/officeDocument/2006/relationships/image" Target="../media/image605.svg"/><Relationship Id="rId8" Type="http://schemas.openxmlformats.org/officeDocument/2006/relationships/image" Target="../media/image285.png"/><Relationship Id="rId142" Type="http://schemas.openxmlformats.org/officeDocument/2006/relationships/image" Target="../media/image409.png"/><Relationship Id="rId184" Type="http://schemas.openxmlformats.org/officeDocument/2006/relationships/image" Target="../media/image451.png"/><Relationship Id="rId391" Type="http://schemas.openxmlformats.org/officeDocument/2006/relationships/image" Target="../media/image658.png"/><Relationship Id="rId405" Type="http://schemas.openxmlformats.org/officeDocument/2006/relationships/image" Target="../media/image670.png"/><Relationship Id="rId251" Type="http://schemas.openxmlformats.org/officeDocument/2006/relationships/image" Target="../media/image518.svg"/><Relationship Id="rId46" Type="http://schemas.openxmlformats.org/officeDocument/2006/relationships/image" Target="../media/image321.png"/><Relationship Id="rId293" Type="http://schemas.openxmlformats.org/officeDocument/2006/relationships/image" Target="../media/image560.png"/><Relationship Id="rId307" Type="http://schemas.openxmlformats.org/officeDocument/2006/relationships/image" Target="../media/image574.png"/><Relationship Id="rId349" Type="http://schemas.openxmlformats.org/officeDocument/2006/relationships/image" Target="../media/image616.png"/><Relationship Id="rId88" Type="http://schemas.openxmlformats.org/officeDocument/2006/relationships/image" Target="../media/image359.png"/><Relationship Id="rId111" Type="http://schemas.openxmlformats.org/officeDocument/2006/relationships/image" Target="../media/image380.svg"/><Relationship Id="rId153" Type="http://schemas.openxmlformats.org/officeDocument/2006/relationships/image" Target="../media/image420.svg"/><Relationship Id="rId195" Type="http://schemas.openxmlformats.org/officeDocument/2006/relationships/image" Target="../media/image462.svg"/><Relationship Id="rId209" Type="http://schemas.openxmlformats.org/officeDocument/2006/relationships/image" Target="../media/image476.svg"/><Relationship Id="rId360" Type="http://schemas.openxmlformats.org/officeDocument/2006/relationships/image" Target="../media/image627.svg"/><Relationship Id="rId416" Type="http://schemas.openxmlformats.org/officeDocument/2006/relationships/image" Target="../media/image681.svg"/><Relationship Id="rId220" Type="http://schemas.openxmlformats.org/officeDocument/2006/relationships/image" Target="../media/image487.png"/><Relationship Id="rId15" Type="http://schemas.openxmlformats.org/officeDocument/2006/relationships/image" Target="../media/image292.svg"/><Relationship Id="rId57" Type="http://schemas.openxmlformats.org/officeDocument/2006/relationships/image" Target="../media/image330.svg"/><Relationship Id="rId262" Type="http://schemas.openxmlformats.org/officeDocument/2006/relationships/image" Target="../media/image529.png"/><Relationship Id="rId318" Type="http://schemas.openxmlformats.org/officeDocument/2006/relationships/image" Target="../media/image585.svg"/><Relationship Id="rId99" Type="http://schemas.openxmlformats.org/officeDocument/2006/relationships/image" Target="../media/image218.svg"/><Relationship Id="rId122" Type="http://schemas.openxmlformats.org/officeDocument/2006/relationships/image" Target="../media/image223.png"/><Relationship Id="rId164" Type="http://schemas.openxmlformats.org/officeDocument/2006/relationships/image" Target="../media/image431.png"/><Relationship Id="rId371" Type="http://schemas.openxmlformats.org/officeDocument/2006/relationships/image" Target="../media/image638.png"/><Relationship Id="rId26" Type="http://schemas.openxmlformats.org/officeDocument/2006/relationships/image" Target="../media/image301.png"/><Relationship Id="rId231" Type="http://schemas.openxmlformats.org/officeDocument/2006/relationships/image" Target="../media/image498.svg"/><Relationship Id="rId273" Type="http://schemas.openxmlformats.org/officeDocument/2006/relationships/image" Target="../media/image540.svg"/><Relationship Id="rId329" Type="http://schemas.openxmlformats.org/officeDocument/2006/relationships/image" Target="../media/image596.png"/><Relationship Id="rId68" Type="http://schemas.openxmlformats.org/officeDocument/2006/relationships/image" Target="../media/image341.png"/><Relationship Id="rId133" Type="http://schemas.openxmlformats.org/officeDocument/2006/relationships/image" Target="../media/image400.svg"/><Relationship Id="rId175" Type="http://schemas.openxmlformats.org/officeDocument/2006/relationships/image" Target="../media/image442.svg"/><Relationship Id="rId340" Type="http://schemas.openxmlformats.org/officeDocument/2006/relationships/image" Target="../media/image607.svg"/><Relationship Id="rId200" Type="http://schemas.openxmlformats.org/officeDocument/2006/relationships/image" Target="../media/image467.png"/><Relationship Id="rId382" Type="http://schemas.openxmlformats.org/officeDocument/2006/relationships/image" Target="../media/image649.svg"/><Relationship Id="rId242" Type="http://schemas.openxmlformats.org/officeDocument/2006/relationships/image" Target="../media/image509.png"/><Relationship Id="rId284" Type="http://schemas.openxmlformats.org/officeDocument/2006/relationships/image" Target="../media/image551.svg"/><Relationship Id="rId37" Type="http://schemas.openxmlformats.org/officeDocument/2006/relationships/image" Target="../media/image312.svg"/><Relationship Id="rId79" Type="http://schemas.openxmlformats.org/officeDocument/2006/relationships/image" Target="../media/image208.svg"/><Relationship Id="rId102" Type="http://schemas.openxmlformats.org/officeDocument/2006/relationships/image" Target="../media/image371.png"/><Relationship Id="rId144" Type="http://schemas.openxmlformats.org/officeDocument/2006/relationships/image" Target="../media/image411.png"/><Relationship Id="rId90" Type="http://schemas.openxmlformats.org/officeDocument/2006/relationships/image" Target="../media/image361.png"/><Relationship Id="rId186" Type="http://schemas.openxmlformats.org/officeDocument/2006/relationships/image" Target="../media/image453.png"/><Relationship Id="rId351" Type="http://schemas.openxmlformats.org/officeDocument/2006/relationships/image" Target="../media/image618.png"/><Relationship Id="rId393" Type="http://schemas.openxmlformats.org/officeDocument/2006/relationships/image" Target="../media/image660.png"/><Relationship Id="rId407" Type="http://schemas.openxmlformats.org/officeDocument/2006/relationships/image" Target="../media/image672.png"/><Relationship Id="rId211" Type="http://schemas.openxmlformats.org/officeDocument/2006/relationships/image" Target="../media/image478.svg"/><Relationship Id="rId253" Type="http://schemas.openxmlformats.org/officeDocument/2006/relationships/image" Target="../media/image520.svg"/><Relationship Id="rId295" Type="http://schemas.openxmlformats.org/officeDocument/2006/relationships/image" Target="../media/image562.png"/><Relationship Id="rId309" Type="http://schemas.openxmlformats.org/officeDocument/2006/relationships/image" Target="../media/image576.png"/><Relationship Id="rId48" Type="http://schemas.openxmlformats.org/officeDocument/2006/relationships/image" Target="../media/image323.png"/><Relationship Id="rId113" Type="http://schemas.openxmlformats.org/officeDocument/2006/relationships/image" Target="../media/image382.svg"/><Relationship Id="rId320" Type="http://schemas.openxmlformats.org/officeDocument/2006/relationships/image" Target="../media/image587.svg"/><Relationship Id="rId155" Type="http://schemas.openxmlformats.org/officeDocument/2006/relationships/image" Target="../media/image422.svg"/><Relationship Id="rId197" Type="http://schemas.openxmlformats.org/officeDocument/2006/relationships/image" Target="../media/image464.svg"/><Relationship Id="rId362" Type="http://schemas.openxmlformats.org/officeDocument/2006/relationships/image" Target="../media/image629.svg"/><Relationship Id="rId418" Type="http://schemas.openxmlformats.org/officeDocument/2006/relationships/image" Target="../media/image683.svg"/><Relationship Id="rId222" Type="http://schemas.openxmlformats.org/officeDocument/2006/relationships/image" Target="../media/image489.png"/><Relationship Id="rId264" Type="http://schemas.openxmlformats.org/officeDocument/2006/relationships/image" Target="../media/image531.png"/><Relationship Id="rId17" Type="http://schemas.openxmlformats.org/officeDocument/2006/relationships/image" Target="../media/image294.svg"/><Relationship Id="rId59" Type="http://schemas.openxmlformats.org/officeDocument/2006/relationships/image" Target="../media/image332.svg"/><Relationship Id="rId124" Type="http://schemas.openxmlformats.org/officeDocument/2006/relationships/image" Target="../media/image391.png"/></Relationships>
</file>

<file path=ppt/slideLayouts/_rels/slideLayout12.xml.rels><?xml version="1.0" encoding="UTF-8" standalone="yes"?>
<Relationships xmlns="http://schemas.openxmlformats.org/package/2006/relationships"><Relationship Id="rId117" Type="http://schemas.openxmlformats.org/officeDocument/2006/relationships/image" Target="../media/image773.svg"/><Relationship Id="rId21" Type="http://schemas.openxmlformats.org/officeDocument/2006/relationships/image" Target="../media/image711.svg"/><Relationship Id="rId42" Type="http://schemas.openxmlformats.org/officeDocument/2006/relationships/image" Target="../media/image722.png"/><Relationship Id="rId63" Type="http://schemas.openxmlformats.org/officeDocument/2006/relationships/image" Target="../media/image729.png"/><Relationship Id="rId84" Type="http://schemas.openxmlformats.org/officeDocument/2006/relationships/image" Target="../media/image748.svg"/><Relationship Id="rId138" Type="http://schemas.openxmlformats.org/officeDocument/2006/relationships/image" Target="../media/image794.png"/><Relationship Id="rId159" Type="http://schemas.openxmlformats.org/officeDocument/2006/relationships/image" Target="../media/image811.svg"/><Relationship Id="rId170" Type="http://schemas.openxmlformats.org/officeDocument/2006/relationships/image" Target="../media/image209.png"/><Relationship Id="rId107" Type="http://schemas.openxmlformats.org/officeDocument/2006/relationships/image" Target="../media/image626.png"/><Relationship Id="rId11" Type="http://schemas.openxmlformats.org/officeDocument/2006/relationships/image" Target="../media/image701.svg"/><Relationship Id="rId32" Type="http://schemas.openxmlformats.org/officeDocument/2006/relationships/image" Target="../media/image720.png"/><Relationship Id="rId53" Type="http://schemas.openxmlformats.org/officeDocument/2006/relationships/image" Target="../media/image727.png"/><Relationship Id="rId74" Type="http://schemas.openxmlformats.org/officeDocument/2006/relationships/image" Target="../media/image740.svg"/><Relationship Id="rId128" Type="http://schemas.openxmlformats.org/officeDocument/2006/relationships/image" Target="../media/image784.png"/><Relationship Id="rId149" Type="http://schemas.openxmlformats.org/officeDocument/2006/relationships/image" Target="../media/image805.svg"/><Relationship Id="rId5" Type="http://schemas.openxmlformats.org/officeDocument/2006/relationships/image" Target="../media/image695.svg"/><Relationship Id="rId95" Type="http://schemas.openxmlformats.org/officeDocument/2006/relationships/image" Target="../media/image757.png"/><Relationship Id="rId160" Type="http://schemas.openxmlformats.org/officeDocument/2006/relationships/image" Target="../media/image812.png"/><Relationship Id="rId22" Type="http://schemas.openxmlformats.org/officeDocument/2006/relationships/image" Target="../media/image712.png"/><Relationship Id="rId43" Type="http://schemas.openxmlformats.org/officeDocument/2006/relationships/image" Target="../media/image723.svg"/><Relationship Id="rId64" Type="http://schemas.openxmlformats.org/officeDocument/2006/relationships/image" Target="../media/image730.svg"/><Relationship Id="rId118" Type="http://schemas.openxmlformats.org/officeDocument/2006/relationships/image" Target="../media/image774.png"/><Relationship Id="rId139" Type="http://schemas.openxmlformats.org/officeDocument/2006/relationships/image" Target="../media/image795.svg"/><Relationship Id="rId85" Type="http://schemas.openxmlformats.org/officeDocument/2006/relationships/image" Target="../media/image749.png"/><Relationship Id="rId150" Type="http://schemas.openxmlformats.org/officeDocument/2006/relationships/image" Target="../media/image806.png"/><Relationship Id="rId171" Type="http://schemas.openxmlformats.org/officeDocument/2006/relationships/image" Target="../media/image210.svg"/><Relationship Id="rId12" Type="http://schemas.openxmlformats.org/officeDocument/2006/relationships/image" Target="../media/image702.png"/><Relationship Id="rId33" Type="http://schemas.openxmlformats.org/officeDocument/2006/relationships/image" Target="../media/image721.svg"/><Relationship Id="rId108" Type="http://schemas.openxmlformats.org/officeDocument/2006/relationships/image" Target="../media/image627.svg"/><Relationship Id="rId129" Type="http://schemas.openxmlformats.org/officeDocument/2006/relationships/image" Target="../media/image785.svg"/><Relationship Id="rId54" Type="http://schemas.openxmlformats.org/officeDocument/2006/relationships/image" Target="../media/image728.svg"/><Relationship Id="rId75" Type="http://schemas.openxmlformats.org/officeDocument/2006/relationships/image" Target="../media/image741.png"/><Relationship Id="rId96" Type="http://schemas.openxmlformats.org/officeDocument/2006/relationships/image" Target="../media/image758.svg"/><Relationship Id="rId140" Type="http://schemas.openxmlformats.org/officeDocument/2006/relationships/image" Target="../media/image796.png"/><Relationship Id="rId161" Type="http://schemas.openxmlformats.org/officeDocument/2006/relationships/image" Target="../media/image813.svg"/><Relationship Id="rId1" Type="http://schemas.openxmlformats.org/officeDocument/2006/relationships/slideMaster" Target="../slideMasters/slideMaster1.xml"/><Relationship Id="rId6" Type="http://schemas.openxmlformats.org/officeDocument/2006/relationships/image" Target="../media/image696.png"/><Relationship Id="rId23" Type="http://schemas.openxmlformats.org/officeDocument/2006/relationships/image" Target="../media/image713.svg"/><Relationship Id="rId28" Type="http://schemas.openxmlformats.org/officeDocument/2006/relationships/image" Target="../media/image648.png"/><Relationship Id="rId49" Type="http://schemas.openxmlformats.org/officeDocument/2006/relationships/image" Target="../media/image318.svg"/><Relationship Id="rId114" Type="http://schemas.openxmlformats.org/officeDocument/2006/relationships/image" Target="../media/image770.svg"/><Relationship Id="rId119" Type="http://schemas.openxmlformats.org/officeDocument/2006/relationships/image" Target="../media/image775.svg"/><Relationship Id="rId44" Type="http://schemas.openxmlformats.org/officeDocument/2006/relationships/image" Target="../media/image724.png"/><Relationship Id="rId60" Type="http://schemas.openxmlformats.org/officeDocument/2006/relationships/image" Target="../media/image196.svg"/><Relationship Id="rId65" Type="http://schemas.openxmlformats.org/officeDocument/2006/relationships/image" Target="../media/image731.png"/><Relationship Id="rId81" Type="http://schemas.openxmlformats.org/officeDocument/2006/relationships/image" Target="../media/image678.png"/><Relationship Id="rId86" Type="http://schemas.openxmlformats.org/officeDocument/2006/relationships/image" Target="../media/image750.svg"/><Relationship Id="rId130" Type="http://schemas.openxmlformats.org/officeDocument/2006/relationships/image" Target="../media/image786.png"/><Relationship Id="rId135" Type="http://schemas.openxmlformats.org/officeDocument/2006/relationships/image" Target="../media/image791.svg"/><Relationship Id="rId151" Type="http://schemas.openxmlformats.org/officeDocument/2006/relationships/image" Target="../media/image807.svg"/><Relationship Id="rId156" Type="http://schemas.openxmlformats.org/officeDocument/2006/relationships/image" Target="../media/image379.png"/><Relationship Id="rId172" Type="http://schemas.openxmlformats.org/officeDocument/2006/relationships/image" Target="../media/image816.png"/><Relationship Id="rId13" Type="http://schemas.openxmlformats.org/officeDocument/2006/relationships/image" Target="../media/image703.svg"/><Relationship Id="rId18" Type="http://schemas.openxmlformats.org/officeDocument/2006/relationships/image" Target="../media/image708.png"/><Relationship Id="rId39" Type="http://schemas.openxmlformats.org/officeDocument/2006/relationships/image" Target="../media/image204.svg"/><Relationship Id="rId109" Type="http://schemas.openxmlformats.org/officeDocument/2006/relationships/image" Target="../media/image765.png"/><Relationship Id="rId34" Type="http://schemas.openxmlformats.org/officeDocument/2006/relationships/image" Target="../media/image147.png"/><Relationship Id="rId50" Type="http://schemas.openxmlformats.org/officeDocument/2006/relationships/image" Target="../media/image243.png"/><Relationship Id="rId55" Type="http://schemas.openxmlformats.org/officeDocument/2006/relationships/image" Target="../media/image361.png"/><Relationship Id="rId76" Type="http://schemas.openxmlformats.org/officeDocument/2006/relationships/image" Target="../media/image742.svg"/><Relationship Id="rId97" Type="http://schemas.openxmlformats.org/officeDocument/2006/relationships/image" Target="../media/image759.png"/><Relationship Id="rId104" Type="http://schemas.openxmlformats.org/officeDocument/2006/relationships/image" Target="../media/image764.svg"/><Relationship Id="rId120" Type="http://schemas.openxmlformats.org/officeDocument/2006/relationships/image" Target="../media/image776.png"/><Relationship Id="rId125" Type="http://schemas.openxmlformats.org/officeDocument/2006/relationships/image" Target="../media/image781.svg"/><Relationship Id="rId141" Type="http://schemas.openxmlformats.org/officeDocument/2006/relationships/image" Target="../media/image797.svg"/><Relationship Id="rId146" Type="http://schemas.openxmlformats.org/officeDocument/2006/relationships/image" Target="../media/image802.png"/><Relationship Id="rId167" Type="http://schemas.openxmlformats.org/officeDocument/2006/relationships/image" Target="../media/image815.svg"/><Relationship Id="rId7" Type="http://schemas.openxmlformats.org/officeDocument/2006/relationships/image" Target="../media/image697.svg"/><Relationship Id="rId71" Type="http://schemas.openxmlformats.org/officeDocument/2006/relationships/image" Target="../media/image737.png"/><Relationship Id="rId92" Type="http://schemas.openxmlformats.org/officeDocument/2006/relationships/image" Target="../media/image416.svg"/><Relationship Id="rId162" Type="http://schemas.openxmlformats.org/officeDocument/2006/relationships/image" Target="../media/image215.png"/><Relationship Id="rId2" Type="http://schemas.openxmlformats.org/officeDocument/2006/relationships/image" Target="../media/image692.png"/><Relationship Id="rId29" Type="http://schemas.openxmlformats.org/officeDocument/2006/relationships/image" Target="../media/image649.svg"/><Relationship Id="rId24" Type="http://schemas.openxmlformats.org/officeDocument/2006/relationships/image" Target="../media/image714.png"/><Relationship Id="rId40" Type="http://schemas.openxmlformats.org/officeDocument/2006/relationships/image" Target="../media/image654.png"/><Relationship Id="rId45" Type="http://schemas.openxmlformats.org/officeDocument/2006/relationships/image" Target="../media/image725.svg"/><Relationship Id="rId66" Type="http://schemas.openxmlformats.org/officeDocument/2006/relationships/image" Target="../media/image732.svg"/><Relationship Id="rId87" Type="http://schemas.openxmlformats.org/officeDocument/2006/relationships/image" Target="../media/image751.png"/><Relationship Id="rId110" Type="http://schemas.openxmlformats.org/officeDocument/2006/relationships/image" Target="../media/image766.svg"/><Relationship Id="rId115" Type="http://schemas.openxmlformats.org/officeDocument/2006/relationships/image" Target="../media/image771.png"/><Relationship Id="rId131" Type="http://schemas.openxmlformats.org/officeDocument/2006/relationships/image" Target="../media/image787.svg"/><Relationship Id="rId136" Type="http://schemas.openxmlformats.org/officeDocument/2006/relationships/image" Target="../media/image792.png"/><Relationship Id="rId157" Type="http://schemas.openxmlformats.org/officeDocument/2006/relationships/image" Target="../media/image380.svg"/><Relationship Id="rId61" Type="http://schemas.openxmlformats.org/officeDocument/2006/relationships/image" Target="../media/image197.png"/><Relationship Id="rId82" Type="http://schemas.openxmlformats.org/officeDocument/2006/relationships/image" Target="../media/image679.svg"/><Relationship Id="rId152" Type="http://schemas.openxmlformats.org/officeDocument/2006/relationships/image" Target="../media/image668.png"/><Relationship Id="rId173" Type="http://schemas.openxmlformats.org/officeDocument/2006/relationships/image" Target="../media/image817.svg"/><Relationship Id="rId19" Type="http://schemas.openxmlformats.org/officeDocument/2006/relationships/image" Target="../media/image709.svg"/><Relationship Id="rId14" Type="http://schemas.openxmlformats.org/officeDocument/2006/relationships/image" Target="../media/image704.png"/><Relationship Id="rId30" Type="http://schemas.openxmlformats.org/officeDocument/2006/relationships/image" Target="../media/image718.png"/><Relationship Id="rId35" Type="http://schemas.openxmlformats.org/officeDocument/2006/relationships/image" Target="../media/image148.svg"/><Relationship Id="rId56" Type="http://schemas.openxmlformats.org/officeDocument/2006/relationships/image" Target="../media/image362.svg"/><Relationship Id="rId77" Type="http://schemas.openxmlformats.org/officeDocument/2006/relationships/image" Target="../media/image743.png"/><Relationship Id="rId100" Type="http://schemas.openxmlformats.org/officeDocument/2006/relationships/image" Target="../media/image200.svg"/><Relationship Id="rId105" Type="http://schemas.openxmlformats.org/officeDocument/2006/relationships/image" Target="../media/image393.png"/><Relationship Id="rId126" Type="http://schemas.openxmlformats.org/officeDocument/2006/relationships/image" Target="../media/image782.png"/><Relationship Id="rId147" Type="http://schemas.openxmlformats.org/officeDocument/2006/relationships/image" Target="../media/image803.svg"/><Relationship Id="rId168" Type="http://schemas.openxmlformats.org/officeDocument/2006/relationships/image" Target="../media/image395.png"/><Relationship Id="rId8" Type="http://schemas.openxmlformats.org/officeDocument/2006/relationships/image" Target="../media/image698.png"/><Relationship Id="rId51" Type="http://schemas.openxmlformats.org/officeDocument/2006/relationships/image" Target="../media/image244.svg"/><Relationship Id="rId72" Type="http://schemas.openxmlformats.org/officeDocument/2006/relationships/image" Target="../media/image738.svg"/><Relationship Id="rId93" Type="http://schemas.openxmlformats.org/officeDocument/2006/relationships/image" Target="../media/image755.png"/><Relationship Id="rId98" Type="http://schemas.openxmlformats.org/officeDocument/2006/relationships/image" Target="../media/image760.svg"/><Relationship Id="rId121" Type="http://schemas.openxmlformats.org/officeDocument/2006/relationships/image" Target="../media/image777.svg"/><Relationship Id="rId142" Type="http://schemas.openxmlformats.org/officeDocument/2006/relationships/image" Target="../media/image798.png"/><Relationship Id="rId163" Type="http://schemas.openxmlformats.org/officeDocument/2006/relationships/image" Target="../media/image216.svg"/><Relationship Id="rId3" Type="http://schemas.openxmlformats.org/officeDocument/2006/relationships/image" Target="../media/image693.svg"/><Relationship Id="rId25" Type="http://schemas.openxmlformats.org/officeDocument/2006/relationships/image" Target="../media/image715.svg"/><Relationship Id="rId46" Type="http://schemas.openxmlformats.org/officeDocument/2006/relationships/image" Target="../media/image664.png"/><Relationship Id="rId67" Type="http://schemas.openxmlformats.org/officeDocument/2006/relationships/image" Target="../media/image733.png"/><Relationship Id="rId116" Type="http://schemas.openxmlformats.org/officeDocument/2006/relationships/image" Target="../media/image772.svg"/><Relationship Id="rId137" Type="http://schemas.openxmlformats.org/officeDocument/2006/relationships/image" Target="../media/image793.svg"/><Relationship Id="rId158" Type="http://schemas.openxmlformats.org/officeDocument/2006/relationships/image" Target="../media/image810.png"/><Relationship Id="rId20" Type="http://schemas.openxmlformats.org/officeDocument/2006/relationships/image" Target="../media/image710.png"/><Relationship Id="rId41" Type="http://schemas.openxmlformats.org/officeDocument/2006/relationships/image" Target="../media/image655.svg"/><Relationship Id="rId62" Type="http://schemas.openxmlformats.org/officeDocument/2006/relationships/image" Target="../media/image198.svg"/><Relationship Id="rId83" Type="http://schemas.openxmlformats.org/officeDocument/2006/relationships/image" Target="../media/image747.png"/><Relationship Id="rId88" Type="http://schemas.openxmlformats.org/officeDocument/2006/relationships/image" Target="../media/image752.svg"/><Relationship Id="rId111" Type="http://schemas.openxmlformats.org/officeDocument/2006/relationships/image" Target="../media/image767.png"/><Relationship Id="rId132" Type="http://schemas.openxmlformats.org/officeDocument/2006/relationships/image" Target="../media/image788.png"/><Relationship Id="rId153" Type="http://schemas.openxmlformats.org/officeDocument/2006/relationships/image" Target="../media/image669.svg"/><Relationship Id="rId174" Type="http://schemas.openxmlformats.org/officeDocument/2006/relationships/image" Target="../media/image818.png"/><Relationship Id="rId15" Type="http://schemas.openxmlformats.org/officeDocument/2006/relationships/image" Target="../media/image705.svg"/><Relationship Id="rId36" Type="http://schemas.openxmlformats.org/officeDocument/2006/relationships/image" Target="../media/image201.png"/><Relationship Id="rId57" Type="http://schemas.openxmlformats.org/officeDocument/2006/relationships/image" Target="../media/image227.png"/><Relationship Id="rId106" Type="http://schemas.openxmlformats.org/officeDocument/2006/relationships/image" Target="../media/image394.svg"/><Relationship Id="rId127" Type="http://schemas.openxmlformats.org/officeDocument/2006/relationships/image" Target="../media/image783.svg"/><Relationship Id="rId10" Type="http://schemas.openxmlformats.org/officeDocument/2006/relationships/image" Target="../media/image700.png"/><Relationship Id="rId31" Type="http://schemas.openxmlformats.org/officeDocument/2006/relationships/image" Target="../media/image719.svg"/><Relationship Id="rId52" Type="http://schemas.openxmlformats.org/officeDocument/2006/relationships/image" Target="../media/image726.svg"/><Relationship Id="rId73" Type="http://schemas.openxmlformats.org/officeDocument/2006/relationships/image" Target="../media/image739.png"/><Relationship Id="rId78" Type="http://schemas.openxmlformats.org/officeDocument/2006/relationships/image" Target="../media/image744.svg"/><Relationship Id="rId94" Type="http://schemas.openxmlformats.org/officeDocument/2006/relationships/image" Target="../media/image756.svg"/><Relationship Id="rId99" Type="http://schemas.openxmlformats.org/officeDocument/2006/relationships/image" Target="../media/image199.png"/><Relationship Id="rId101" Type="http://schemas.openxmlformats.org/officeDocument/2006/relationships/image" Target="../media/image761.png"/><Relationship Id="rId122" Type="http://schemas.openxmlformats.org/officeDocument/2006/relationships/image" Target="../media/image778.png"/><Relationship Id="rId143" Type="http://schemas.openxmlformats.org/officeDocument/2006/relationships/image" Target="../media/image799.svg"/><Relationship Id="rId148" Type="http://schemas.openxmlformats.org/officeDocument/2006/relationships/image" Target="../media/image804.png"/><Relationship Id="rId164" Type="http://schemas.openxmlformats.org/officeDocument/2006/relationships/image" Target="../media/image241.png"/><Relationship Id="rId169" Type="http://schemas.openxmlformats.org/officeDocument/2006/relationships/image" Target="../media/image396.svg"/><Relationship Id="rId4" Type="http://schemas.openxmlformats.org/officeDocument/2006/relationships/image" Target="../media/image694.png"/><Relationship Id="rId9" Type="http://schemas.openxmlformats.org/officeDocument/2006/relationships/image" Target="../media/image699.svg"/><Relationship Id="rId26" Type="http://schemas.openxmlformats.org/officeDocument/2006/relationships/image" Target="../media/image716.png"/><Relationship Id="rId47" Type="http://schemas.openxmlformats.org/officeDocument/2006/relationships/image" Target="../media/image665.svg"/><Relationship Id="rId68" Type="http://schemas.openxmlformats.org/officeDocument/2006/relationships/image" Target="../media/image734.svg"/><Relationship Id="rId89" Type="http://schemas.openxmlformats.org/officeDocument/2006/relationships/image" Target="../media/image753.png"/><Relationship Id="rId112" Type="http://schemas.openxmlformats.org/officeDocument/2006/relationships/image" Target="../media/image768.svg"/><Relationship Id="rId133" Type="http://schemas.openxmlformats.org/officeDocument/2006/relationships/image" Target="../media/image789.svg"/><Relationship Id="rId154" Type="http://schemas.openxmlformats.org/officeDocument/2006/relationships/image" Target="../media/image808.png"/><Relationship Id="rId175" Type="http://schemas.openxmlformats.org/officeDocument/2006/relationships/image" Target="../media/image819.svg"/><Relationship Id="rId16" Type="http://schemas.openxmlformats.org/officeDocument/2006/relationships/image" Target="../media/image706.png"/><Relationship Id="rId37" Type="http://schemas.openxmlformats.org/officeDocument/2006/relationships/image" Target="../media/image202.svg"/><Relationship Id="rId58" Type="http://schemas.openxmlformats.org/officeDocument/2006/relationships/image" Target="../media/image228.svg"/><Relationship Id="rId79" Type="http://schemas.openxmlformats.org/officeDocument/2006/relationships/image" Target="../media/image745.png"/><Relationship Id="rId102" Type="http://schemas.openxmlformats.org/officeDocument/2006/relationships/image" Target="../media/image762.svg"/><Relationship Id="rId123" Type="http://schemas.openxmlformats.org/officeDocument/2006/relationships/image" Target="../media/image779.svg"/><Relationship Id="rId144" Type="http://schemas.openxmlformats.org/officeDocument/2006/relationships/image" Target="../media/image800.png"/><Relationship Id="rId90" Type="http://schemas.openxmlformats.org/officeDocument/2006/relationships/image" Target="../media/image754.svg"/><Relationship Id="rId165" Type="http://schemas.openxmlformats.org/officeDocument/2006/relationships/image" Target="../media/image242.svg"/><Relationship Id="rId27" Type="http://schemas.openxmlformats.org/officeDocument/2006/relationships/image" Target="../media/image717.svg"/><Relationship Id="rId48" Type="http://schemas.openxmlformats.org/officeDocument/2006/relationships/image" Target="../media/image317.png"/><Relationship Id="rId69" Type="http://schemas.openxmlformats.org/officeDocument/2006/relationships/image" Target="../media/image735.png"/><Relationship Id="rId113" Type="http://schemas.openxmlformats.org/officeDocument/2006/relationships/image" Target="../media/image769.png"/><Relationship Id="rId134" Type="http://schemas.openxmlformats.org/officeDocument/2006/relationships/image" Target="../media/image790.png"/><Relationship Id="rId80" Type="http://schemas.openxmlformats.org/officeDocument/2006/relationships/image" Target="../media/image746.svg"/><Relationship Id="rId155" Type="http://schemas.openxmlformats.org/officeDocument/2006/relationships/image" Target="../media/image809.svg"/><Relationship Id="rId17" Type="http://schemas.openxmlformats.org/officeDocument/2006/relationships/image" Target="../media/image707.svg"/><Relationship Id="rId38" Type="http://schemas.openxmlformats.org/officeDocument/2006/relationships/image" Target="../media/image203.png"/><Relationship Id="rId59" Type="http://schemas.openxmlformats.org/officeDocument/2006/relationships/image" Target="../media/image195.png"/><Relationship Id="rId103" Type="http://schemas.openxmlformats.org/officeDocument/2006/relationships/image" Target="../media/image763.png"/><Relationship Id="rId124" Type="http://schemas.openxmlformats.org/officeDocument/2006/relationships/image" Target="../media/image780.png"/><Relationship Id="rId70" Type="http://schemas.openxmlformats.org/officeDocument/2006/relationships/image" Target="../media/image736.svg"/><Relationship Id="rId91" Type="http://schemas.openxmlformats.org/officeDocument/2006/relationships/image" Target="../media/image415.png"/><Relationship Id="rId145" Type="http://schemas.openxmlformats.org/officeDocument/2006/relationships/image" Target="../media/image801.svg"/><Relationship Id="rId166" Type="http://schemas.openxmlformats.org/officeDocument/2006/relationships/image" Target="../media/image814.png"/></Relationships>
</file>

<file path=ppt/slideLayouts/_rels/slideLayout13.xml.rels><?xml version="1.0" encoding="UTF-8" standalone="yes"?>
<Relationships xmlns="http://schemas.openxmlformats.org/package/2006/relationships"><Relationship Id="rId117" Type="http://schemas.openxmlformats.org/officeDocument/2006/relationships/image" Target="../media/image929.svg"/><Relationship Id="rId299" Type="http://schemas.openxmlformats.org/officeDocument/2006/relationships/image" Target="../media/image1107.svg"/><Relationship Id="rId21" Type="http://schemas.openxmlformats.org/officeDocument/2006/relationships/image" Target="../media/image835.svg"/><Relationship Id="rId63" Type="http://schemas.openxmlformats.org/officeDocument/2006/relationships/image" Target="../media/image875.svg"/><Relationship Id="rId159" Type="http://schemas.openxmlformats.org/officeDocument/2006/relationships/image" Target="../media/image971.svg"/><Relationship Id="rId324" Type="http://schemas.openxmlformats.org/officeDocument/2006/relationships/image" Target="../media/image1132.png"/><Relationship Id="rId366" Type="http://schemas.openxmlformats.org/officeDocument/2006/relationships/image" Target="../media/image1163.png"/><Relationship Id="rId170" Type="http://schemas.openxmlformats.org/officeDocument/2006/relationships/image" Target="../media/image982.png"/><Relationship Id="rId226" Type="http://schemas.openxmlformats.org/officeDocument/2006/relationships/image" Target="../media/image1034.png"/><Relationship Id="rId433" Type="http://schemas.openxmlformats.org/officeDocument/2006/relationships/image" Target="../media/image1199.svg"/><Relationship Id="rId268" Type="http://schemas.openxmlformats.org/officeDocument/2006/relationships/image" Target="../media/image1076.png"/><Relationship Id="rId32" Type="http://schemas.openxmlformats.org/officeDocument/2006/relationships/image" Target="../media/image846.png"/><Relationship Id="rId74" Type="http://schemas.openxmlformats.org/officeDocument/2006/relationships/image" Target="../media/image886.png"/><Relationship Id="rId128" Type="http://schemas.openxmlformats.org/officeDocument/2006/relationships/image" Target="../media/image940.png"/><Relationship Id="rId335" Type="http://schemas.openxmlformats.org/officeDocument/2006/relationships/image" Target="../media/image1139.svg"/><Relationship Id="rId377" Type="http://schemas.openxmlformats.org/officeDocument/2006/relationships/image" Target="../media/image1172.svg"/><Relationship Id="rId5" Type="http://schemas.openxmlformats.org/officeDocument/2006/relationships/image" Target="../media/image821.svg"/><Relationship Id="rId181" Type="http://schemas.openxmlformats.org/officeDocument/2006/relationships/image" Target="../media/image993.svg"/><Relationship Id="rId237" Type="http://schemas.openxmlformats.org/officeDocument/2006/relationships/image" Target="../media/image1045.svg"/><Relationship Id="rId402" Type="http://schemas.openxmlformats.org/officeDocument/2006/relationships/image" Target="../media/image1186.png"/><Relationship Id="rId279" Type="http://schemas.openxmlformats.org/officeDocument/2006/relationships/image" Target="../media/image1087.svg"/><Relationship Id="rId43" Type="http://schemas.openxmlformats.org/officeDocument/2006/relationships/image" Target="../media/image857.svg"/><Relationship Id="rId139" Type="http://schemas.openxmlformats.org/officeDocument/2006/relationships/image" Target="../media/image951.svg"/><Relationship Id="rId290" Type="http://schemas.openxmlformats.org/officeDocument/2006/relationships/image" Target="../media/image1098.png"/><Relationship Id="rId304" Type="http://schemas.openxmlformats.org/officeDocument/2006/relationships/image" Target="../media/image1112.png"/><Relationship Id="rId346" Type="http://schemas.openxmlformats.org/officeDocument/2006/relationships/image" Target="../media/image610.png"/><Relationship Id="rId388" Type="http://schemas.openxmlformats.org/officeDocument/2006/relationships/image" Target="../media/image666.png"/><Relationship Id="rId85" Type="http://schemas.openxmlformats.org/officeDocument/2006/relationships/image" Target="../media/image897.svg"/><Relationship Id="rId150" Type="http://schemas.openxmlformats.org/officeDocument/2006/relationships/image" Target="../media/image962.png"/><Relationship Id="rId192" Type="http://schemas.openxmlformats.org/officeDocument/2006/relationships/image" Target="../media/image1004.png"/><Relationship Id="rId206" Type="http://schemas.openxmlformats.org/officeDocument/2006/relationships/image" Target="../media/image1016.png"/><Relationship Id="rId413" Type="http://schemas.openxmlformats.org/officeDocument/2006/relationships/image" Target="../media/image234.svg"/><Relationship Id="rId248" Type="http://schemas.openxmlformats.org/officeDocument/2006/relationships/image" Target="../media/image1056.png"/><Relationship Id="rId12" Type="http://schemas.openxmlformats.org/officeDocument/2006/relationships/image" Target="../media/image828.png"/><Relationship Id="rId108" Type="http://schemas.openxmlformats.org/officeDocument/2006/relationships/image" Target="../media/image920.png"/><Relationship Id="rId315" Type="http://schemas.openxmlformats.org/officeDocument/2006/relationships/image" Target="../media/image1123.svg"/><Relationship Id="rId357" Type="http://schemas.openxmlformats.org/officeDocument/2006/relationships/image" Target="../media/image1159.svg"/><Relationship Id="rId54" Type="http://schemas.openxmlformats.org/officeDocument/2006/relationships/image" Target="../media/image866.png"/><Relationship Id="rId96" Type="http://schemas.openxmlformats.org/officeDocument/2006/relationships/image" Target="../media/image908.png"/><Relationship Id="rId161" Type="http://schemas.openxmlformats.org/officeDocument/2006/relationships/image" Target="../media/image973.svg"/><Relationship Id="rId217" Type="http://schemas.openxmlformats.org/officeDocument/2006/relationships/image" Target="../media/image1027.svg"/><Relationship Id="rId399" Type="http://schemas.openxmlformats.org/officeDocument/2006/relationships/image" Target="../media/image807.svg"/><Relationship Id="rId259" Type="http://schemas.openxmlformats.org/officeDocument/2006/relationships/image" Target="../media/image1067.svg"/><Relationship Id="rId424" Type="http://schemas.openxmlformats.org/officeDocument/2006/relationships/image" Target="../media/image405.png"/><Relationship Id="rId23" Type="http://schemas.openxmlformats.org/officeDocument/2006/relationships/image" Target="../media/image837.svg"/><Relationship Id="rId119" Type="http://schemas.openxmlformats.org/officeDocument/2006/relationships/image" Target="../media/image931.svg"/><Relationship Id="rId270" Type="http://schemas.openxmlformats.org/officeDocument/2006/relationships/image" Target="../media/image1078.png"/><Relationship Id="rId326" Type="http://schemas.openxmlformats.org/officeDocument/2006/relationships/image" Target="../media/image389.png"/><Relationship Id="rId65" Type="http://schemas.openxmlformats.org/officeDocument/2006/relationships/image" Target="../media/image877.svg"/><Relationship Id="rId130" Type="http://schemas.openxmlformats.org/officeDocument/2006/relationships/image" Target="../media/image942.png"/><Relationship Id="rId368" Type="http://schemas.openxmlformats.org/officeDocument/2006/relationships/image" Target="../media/image1165.png"/><Relationship Id="rId172" Type="http://schemas.openxmlformats.org/officeDocument/2006/relationships/image" Target="../media/image984.png"/><Relationship Id="rId228" Type="http://schemas.openxmlformats.org/officeDocument/2006/relationships/image" Target="../media/image1036.png"/><Relationship Id="rId435" Type="http://schemas.openxmlformats.org/officeDocument/2006/relationships/image" Target="../media/image726.svg"/><Relationship Id="rId281" Type="http://schemas.openxmlformats.org/officeDocument/2006/relationships/image" Target="../media/image1089.svg"/><Relationship Id="rId337" Type="http://schemas.openxmlformats.org/officeDocument/2006/relationships/image" Target="../media/image1141.svg"/><Relationship Id="rId34" Type="http://schemas.openxmlformats.org/officeDocument/2006/relationships/image" Target="../media/image848.png"/><Relationship Id="rId76" Type="http://schemas.openxmlformats.org/officeDocument/2006/relationships/image" Target="../media/image888.png"/><Relationship Id="rId141" Type="http://schemas.openxmlformats.org/officeDocument/2006/relationships/image" Target="../media/image953.svg"/><Relationship Id="rId379" Type="http://schemas.openxmlformats.org/officeDocument/2006/relationships/image" Target="../media/image766.svg"/><Relationship Id="rId7" Type="http://schemas.openxmlformats.org/officeDocument/2006/relationships/image" Target="../media/image823.svg"/><Relationship Id="rId183" Type="http://schemas.openxmlformats.org/officeDocument/2006/relationships/image" Target="../media/image995.svg"/><Relationship Id="rId239" Type="http://schemas.openxmlformats.org/officeDocument/2006/relationships/image" Target="../media/image1047.svg"/><Relationship Id="rId390" Type="http://schemas.openxmlformats.org/officeDocument/2006/relationships/image" Target="../media/image229.png"/><Relationship Id="rId404" Type="http://schemas.openxmlformats.org/officeDocument/2006/relationships/image" Target="../media/image1188.png"/><Relationship Id="rId250" Type="http://schemas.openxmlformats.org/officeDocument/2006/relationships/image" Target="../media/image1058.png"/><Relationship Id="rId292" Type="http://schemas.openxmlformats.org/officeDocument/2006/relationships/image" Target="../media/image1100.png"/><Relationship Id="rId306" Type="http://schemas.openxmlformats.org/officeDocument/2006/relationships/image" Target="../media/image1114.png"/><Relationship Id="rId45" Type="http://schemas.openxmlformats.org/officeDocument/2006/relationships/image" Target="../media/image859.svg"/><Relationship Id="rId87" Type="http://schemas.openxmlformats.org/officeDocument/2006/relationships/image" Target="../media/image899.svg"/><Relationship Id="rId110" Type="http://schemas.openxmlformats.org/officeDocument/2006/relationships/image" Target="../media/image922.png"/><Relationship Id="rId348" Type="http://schemas.openxmlformats.org/officeDocument/2006/relationships/image" Target="../media/image1150.png"/><Relationship Id="rId152" Type="http://schemas.openxmlformats.org/officeDocument/2006/relationships/image" Target="../media/image964.png"/><Relationship Id="rId194" Type="http://schemas.openxmlformats.org/officeDocument/2006/relationships/image" Target="../media/image618.png"/><Relationship Id="rId208" Type="http://schemas.openxmlformats.org/officeDocument/2006/relationships/image" Target="../media/image1018.png"/><Relationship Id="rId415" Type="http://schemas.openxmlformats.org/officeDocument/2006/relationships/image" Target="../media/image236.svg"/><Relationship Id="rId261" Type="http://schemas.openxmlformats.org/officeDocument/2006/relationships/image" Target="../media/image1069.svg"/><Relationship Id="rId14" Type="http://schemas.openxmlformats.org/officeDocument/2006/relationships/image" Target="../media/image830.png"/><Relationship Id="rId56" Type="http://schemas.openxmlformats.org/officeDocument/2006/relationships/image" Target="../media/image868.png"/><Relationship Id="rId317" Type="http://schemas.openxmlformats.org/officeDocument/2006/relationships/image" Target="../media/image1125.svg"/><Relationship Id="rId359" Type="http://schemas.openxmlformats.org/officeDocument/2006/relationships/image" Target="../media/image1161.svg"/><Relationship Id="rId98" Type="http://schemas.openxmlformats.org/officeDocument/2006/relationships/image" Target="../media/image910.png"/><Relationship Id="rId121" Type="http://schemas.openxmlformats.org/officeDocument/2006/relationships/image" Target="../media/image933.svg"/><Relationship Id="rId163" Type="http://schemas.openxmlformats.org/officeDocument/2006/relationships/image" Target="../media/image975.svg"/><Relationship Id="rId219" Type="http://schemas.openxmlformats.org/officeDocument/2006/relationships/image" Target="../media/image1029.svg"/><Relationship Id="rId370" Type="http://schemas.openxmlformats.org/officeDocument/2006/relationships/image" Target="../media/image1167.png"/><Relationship Id="rId426" Type="http://schemas.openxmlformats.org/officeDocument/2006/relationships/image" Target="../media/image187.png"/><Relationship Id="rId230" Type="http://schemas.openxmlformats.org/officeDocument/2006/relationships/image" Target="../media/image1038.png"/><Relationship Id="rId25" Type="http://schemas.openxmlformats.org/officeDocument/2006/relationships/image" Target="../media/image839.svg"/><Relationship Id="rId67" Type="http://schemas.openxmlformats.org/officeDocument/2006/relationships/image" Target="../media/image879.svg"/><Relationship Id="rId272" Type="http://schemas.openxmlformats.org/officeDocument/2006/relationships/image" Target="../media/image1080.png"/><Relationship Id="rId328" Type="http://schemas.openxmlformats.org/officeDocument/2006/relationships/image" Target="../media/image1134.png"/><Relationship Id="rId132" Type="http://schemas.openxmlformats.org/officeDocument/2006/relationships/image" Target="../media/image944.png"/><Relationship Id="rId174" Type="http://schemas.openxmlformats.org/officeDocument/2006/relationships/image" Target="../media/image986.png"/><Relationship Id="rId381" Type="http://schemas.openxmlformats.org/officeDocument/2006/relationships/image" Target="../media/image655.svg"/><Relationship Id="rId241" Type="http://schemas.openxmlformats.org/officeDocument/2006/relationships/image" Target="../media/image1049.svg"/><Relationship Id="rId437" Type="http://schemas.openxmlformats.org/officeDocument/2006/relationships/image" Target="../media/image190.svg"/><Relationship Id="rId36" Type="http://schemas.openxmlformats.org/officeDocument/2006/relationships/image" Target="../media/image850.png"/><Relationship Id="rId283" Type="http://schemas.openxmlformats.org/officeDocument/2006/relationships/image" Target="../media/image1091.svg"/><Relationship Id="rId339" Type="http://schemas.openxmlformats.org/officeDocument/2006/relationships/image" Target="../media/image1143.svg"/><Relationship Id="rId78" Type="http://schemas.openxmlformats.org/officeDocument/2006/relationships/image" Target="../media/image890.png"/><Relationship Id="rId101" Type="http://schemas.openxmlformats.org/officeDocument/2006/relationships/image" Target="../media/image913.svg"/><Relationship Id="rId143" Type="http://schemas.openxmlformats.org/officeDocument/2006/relationships/image" Target="../media/image955.svg"/><Relationship Id="rId185" Type="http://schemas.openxmlformats.org/officeDocument/2006/relationships/image" Target="../media/image997.svg"/><Relationship Id="rId350" Type="http://schemas.openxmlformats.org/officeDocument/2006/relationships/image" Target="../media/image1152.png"/><Relationship Id="rId406" Type="http://schemas.openxmlformats.org/officeDocument/2006/relationships/image" Target="../media/image1190.png"/><Relationship Id="rId9" Type="http://schemas.openxmlformats.org/officeDocument/2006/relationships/image" Target="../media/image825.svg"/><Relationship Id="rId210" Type="http://schemas.openxmlformats.org/officeDocument/2006/relationships/image" Target="../media/image1020.png"/><Relationship Id="rId392" Type="http://schemas.openxmlformats.org/officeDocument/2006/relationships/image" Target="../media/image1180.png"/><Relationship Id="rId252" Type="http://schemas.openxmlformats.org/officeDocument/2006/relationships/image" Target="../media/image1060.png"/><Relationship Id="rId294" Type="http://schemas.openxmlformats.org/officeDocument/2006/relationships/image" Target="../media/image1102.png"/><Relationship Id="rId308" Type="http://schemas.openxmlformats.org/officeDocument/2006/relationships/image" Target="../media/image1116.png"/><Relationship Id="rId47" Type="http://schemas.openxmlformats.org/officeDocument/2006/relationships/image" Target="../media/image817.svg"/><Relationship Id="rId89" Type="http://schemas.openxmlformats.org/officeDocument/2006/relationships/image" Target="../media/image901.svg"/><Relationship Id="rId112" Type="http://schemas.openxmlformats.org/officeDocument/2006/relationships/image" Target="../media/image924.png"/><Relationship Id="rId154" Type="http://schemas.openxmlformats.org/officeDocument/2006/relationships/image" Target="../media/image966.png"/><Relationship Id="rId361" Type="http://schemas.openxmlformats.org/officeDocument/2006/relationships/image" Target="../media/image637.svg"/><Relationship Id="rId196" Type="http://schemas.openxmlformats.org/officeDocument/2006/relationships/image" Target="../media/image1006.png"/><Relationship Id="rId417" Type="http://schemas.openxmlformats.org/officeDocument/2006/relationships/image" Target="../media/image238.svg"/><Relationship Id="rId16" Type="http://schemas.openxmlformats.org/officeDocument/2006/relationships/image" Target="../media/image832.png"/><Relationship Id="rId221" Type="http://schemas.openxmlformats.org/officeDocument/2006/relationships/image" Target="../media/image1031.svg"/><Relationship Id="rId263" Type="http://schemas.openxmlformats.org/officeDocument/2006/relationships/image" Target="../media/image1071.svg"/><Relationship Id="rId319" Type="http://schemas.openxmlformats.org/officeDocument/2006/relationships/image" Target="../media/image1127.svg"/><Relationship Id="rId58" Type="http://schemas.openxmlformats.org/officeDocument/2006/relationships/image" Target="../media/image870.png"/><Relationship Id="rId123" Type="http://schemas.openxmlformats.org/officeDocument/2006/relationships/image" Target="../media/image935.svg"/><Relationship Id="rId330" Type="http://schemas.openxmlformats.org/officeDocument/2006/relationships/image" Target="../media/image642.png"/><Relationship Id="rId165" Type="http://schemas.openxmlformats.org/officeDocument/2006/relationships/image" Target="../media/image977.svg"/><Relationship Id="rId372" Type="http://schemas.openxmlformats.org/officeDocument/2006/relationships/image" Target="../media/image1169.png"/><Relationship Id="rId428" Type="http://schemas.openxmlformats.org/officeDocument/2006/relationships/image" Target="../media/image245.png"/><Relationship Id="rId232" Type="http://schemas.openxmlformats.org/officeDocument/2006/relationships/image" Target="../media/image1040.png"/><Relationship Id="rId274" Type="http://schemas.openxmlformats.org/officeDocument/2006/relationships/image" Target="../media/image1082.png"/><Relationship Id="rId27" Type="http://schemas.openxmlformats.org/officeDocument/2006/relationships/image" Target="../media/image841.svg"/><Relationship Id="rId69" Type="http://schemas.openxmlformats.org/officeDocument/2006/relationships/image" Target="../media/image881.svg"/><Relationship Id="rId134" Type="http://schemas.openxmlformats.org/officeDocument/2006/relationships/image" Target="../media/image946.png"/><Relationship Id="rId80" Type="http://schemas.openxmlformats.org/officeDocument/2006/relationships/image" Target="../media/image892.png"/><Relationship Id="rId176" Type="http://schemas.openxmlformats.org/officeDocument/2006/relationships/image" Target="../media/image988.png"/><Relationship Id="rId341" Type="http://schemas.openxmlformats.org/officeDocument/2006/relationships/image" Target="../media/image1145.svg"/><Relationship Id="rId383" Type="http://schemas.openxmlformats.org/officeDocument/2006/relationships/image" Target="../media/image1174.svg"/><Relationship Id="rId439" Type="http://schemas.openxmlformats.org/officeDocument/2006/relationships/image" Target="../media/image1201.svg"/><Relationship Id="rId201" Type="http://schemas.openxmlformats.org/officeDocument/2006/relationships/image" Target="../media/image1011.svg"/><Relationship Id="rId243" Type="http://schemas.openxmlformats.org/officeDocument/2006/relationships/image" Target="../media/image1051.svg"/><Relationship Id="rId285" Type="http://schemas.openxmlformats.org/officeDocument/2006/relationships/image" Target="../media/image1093.svg"/><Relationship Id="rId38" Type="http://schemas.openxmlformats.org/officeDocument/2006/relationships/image" Target="../media/image852.png"/><Relationship Id="rId103" Type="http://schemas.openxmlformats.org/officeDocument/2006/relationships/image" Target="../media/image915.svg"/><Relationship Id="rId310" Type="http://schemas.openxmlformats.org/officeDocument/2006/relationships/image" Target="../media/image1118.png"/><Relationship Id="rId91" Type="http://schemas.openxmlformats.org/officeDocument/2006/relationships/image" Target="../media/image903.svg"/><Relationship Id="rId145" Type="http://schemas.openxmlformats.org/officeDocument/2006/relationships/image" Target="../media/image957.svg"/><Relationship Id="rId187" Type="http://schemas.openxmlformats.org/officeDocument/2006/relationships/image" Target="../media/image999.svg"/><Relationship Id="rId352" Type="http://schemas.openxmlformats.org/officeDocument/2006/relationships/image" Target="../media/image1154.png"/><Relationship Id="rId394" Type="http://schemas.openxmlformats.org/officeDocument/2006/relationships/image" Target="../media/image1182.png"/><Relationship Id="rId408" Type="http://schemas.openxmlformats.org/officeDocument/2006/relationships/image" Target="../media/image1192.png"/><Relationship Id="rId212" Type="http://schemas.openxmlformats.org/officeDocument/2006/relationships/image" Target="../media/image1022.png"/><Relationship Id="rId254" Type="http://schemas.openxmlformats.org/officeDocument/2006/relationships/image" Target="../media/image1062.png"/><Relationship Id="rId49" Type="http://schemas.openxmlformats.org/officeDocument/2006/relationships/image" Target="../media/image861.svg"/><Relationship Id="rId114" Type="http://schemas.openxmlformats.org/officeDocument/2006/relationships/image" Target="../media/image926.png"/><Relationship Id="rId296" Type="http://schemas.openxmlformats.org/officeDocument/2006/relationships/image" Target="../media/image1104.png"/><Relationship Id="rId60" Type="http://schemas.openxmlformats.org/officeDocument/2006/relationships/image" Target="../media/image872.png"/><Relationship Id="rId156" Type="http://schemas.openxmlformats.org/officeDocument/2006/relationships/image" Target="../media/image968.png"/><Relationship Id="rId198" Type="http://schemas.openxmlformats.org/officeDocument/2006/relationships/image" Target="../media/image1008.png"/><Relationship Id="rId321" Type="http://schemas.openxmlformats.org/officeDocument/2006/relationships/image" Target="../media/image1129.svg"/><Relationship Id="rId363" Type="http://schemas.openxmlformats.org/officeDocument/2006/relationships/image" Target="../media/image641.svg"/><Relationship Id="rId419" Type="http://schemas.openxmlformats.org/officeDocument/2006/relationships/image" Target="../media/image1197.svg"/><Relationship Id="rId202" Type="http://schemas.openxmlformats.org/officeDocument/2006/relationships/image" Target="../media/image1012.png"/><Relationship Id="rId223" Type="http://schemas.openxmlformats.org/officeDocument/2006/relationships/image" Target="../media/image1033.svg"/><Relationship Id="rId244" Type="http://schemas.openxmlformats.org/officeDocument/2006/relationships/image" Target="../media/image1052.png"/><Relationship Id="rId430" Type="http://schemas.openxmlformats.org/officeDocument/2006/relationships/image" Target="../media/image407.png"/><Relationship Id="rId18" Type="http://schemas.openxmlformats.org/officeDocument/2006/relationships/image" Target="../media/image211.png"/><Relationship Id="rId39" Type="http://schemas.openxmlformats.org/officeDocument/2006/relationships/image" Target="../media/image853.svg"/><Relationship Id="rId265" Type="http://schemas.openxmlformats.org/officeDocument/2006/relationships/image" Target="../media/image1073.svg"/><Relationship Id="rId286" Type="http://schemas.openxmlformats.org/officeDocument/2006/relationships/image" Target="../media/image1094.png"/><Relationship Id="rId50" Type="http://schemas.openxmlformats.org/officeDocument/2006/relationships/image" Target="../media/image862.png"/><Relationship Id="rId104" Type="http://schemas.openxmlformats.org/officeDocument/2006/relationships/image" Target="../media/image916.png"/><Relationship Id="rId125" Type="http://schemas.openxmlformats.org/officeDocument/2006/relationships/image" Target="../media/image937.svg"/><Relationship Id="rId146" Type="http://schemas.openxmlformats.org/officeDocument/2006/relationships/image" Target="../media/image958.png"/><Relationship Id="rId167" Type="http://schemas.openxmlformats.org/officeDocument/2006/relationships/image" Target="../media/image979.svg"/><Relationship Id="rId188" Type="http://schemas.openxmlformats.org/officeDocument/2006/relationships/image" Target="../media/image1000.png"/><Relationship Id="rId311" Type="http://schemas.openxmlformats.org/officeDocument/2006/relationships/image" Target="../media/image1119.svg"/><Relationship Id="rId332" Type="http://schemas.openxmlformats.org/officeDocument/2006/relationships/image" Target="../media/image1136.png"/><Relationship Id="rId353" Type="http://schemas.openxmlformats.org/officeDocument/2006/relationships/image" Target="../media/image1155.svg"/><Relationship Id="rId374" Type="http://schemas.openxmlformats.org/officeDocument/2006/relationships/image" Target="../media/image650.png"/><Relationship Id="rId395" Type="http://schemas.openxmlformats.org/officeDocument/2006/relationships/image" Target="../media/image1183.svg"/><Relationship Id="rId409" Type="http://schemas.openxmlformats.org/officeDocument/2006/relationships/image" Target="../media/image1193.svg"/><Relationship Id="rId71" Type="http://schemas.openxmlformats.org/officeDocument/2006/relationships/image" Target="../media/image883.svg"/><Relationship Id="rId92" Type="http://schemas.openxmlformats.org/officeDocument/2006/relationships/image" Target="../media/image904.png"/><Relationship Id="rId213" Type="http://schemas.openxmlformats.org/officeDocument/2006/relationships/image" Target="../media/image1023.svg"/><Relationship Id="rId234" Type="http://schemas.openxmlformats.org/officeDocument/2006/relationships/image" Target="../media/image1042.png"/><Relationship Id="rId420" Type="http://schemas.openxmlformats.org/officeDocument/2006/relationships/image" Target="../media/image215.png"/><Relationship Id="rId2" Type="http://schemas.openxmlformats.org/officeDocument/2006/relationships/image" Target="../media/image239.png"/><Relationship Id="rId29" Type="http://schemas.openxmlformats.org/officeDocument/2006/relationships/image" Target="../media/image843.svg"/><Relationship Id="rId255" Type="http://schemas.openxmlformats.org/officeDocument/2006/relationships/image" Target="../media/image1063.svg"/><Relationship Id="rId276" Type="http://schemas.openxmlformats.org/officeDocument/2006/relationships/image" Target="../media/image1084.png"/><Relationship Id="rId297" Type="http://schemas.openxmlformats.org/officeDocument/2006/relationships/image" Target="../media/image1105.svg"/><Relationship Id="rId441" Type="http://schemas.openxmlformats.org/officeDocument/2006/relationships/image" Target="../media/image344.svg"/><Relationship Id="rId40" Type="http://schemas.openxmlformats.org/officeDocument/2006/relationships/image" Target="../media/image854.png"/><Relationship Id="rId115" Type="http://schemas.openxmlformats.org/officeDocument/2006/relationships/image" Target="../media/image927.svg"/><Relationship Id="rId136" Type="http://schemas.openxmlformats.org/officeDocument/2006/relationships/image" Target="../media/image948.png"/><Relationship Id="rId157" Type="http://schemas.openxmlformats.org/officeDocument/2006/relationships/image" Target="../media/image969.svg"/><Relationship Id="rId178" Type="http://schemas.openxmlformats.org/officeDocument/2006/relationships/image" Target="../media/image990.png"/><Relationship Id="rId301" Type="http://schemas.openxmlformats.org/officeDocument/2006/relationships/image" Target="../media/image1109.svg"/><Relationship Id="rId322" Type="http://schemas.openxmlformats.org/officeDocument/2006/relationships/image" Target="../media/image1130.png"/><Relationship Id="rId343" Type="http://schemas.openxmlformats.org/officeDocument/2006/relationships/image" Target="../media/image1147.svg"/><Relationship Id="rId364" Type="http://schemas.openxmlformats.org/officeDocument/2006/relationships/image" Target="../media/image716.png"/><Relationship Id="rId61" Type="http://schemas.openxmlformats.org/officeDocument/2006/relationships/image" Target="../media/image873.svg"/><Relationship Id="rId82" Type="http://schemas.openxmlformats.org/officeDocument/2006/relationships/image" Target="../media/image894.png"/><Relationship Id="rId199" Type="http://schemas.openxmlformats.org/officeDocument/2006/relationships/image" Target="../media/image1009.svg"/><Relationship Id="rId203" Type="http://schemas.openxmlformats.org/officeDocument/2006/relationships/image" Target="../media/image1013.svg"/><Relationship Id="rId385" Type="http://schemas.openxmlformats.org/officeDocument/2006/relationships/image" Target="../media/image1176.svg"/><Relationship Id="rId19" Type="http://schemas.openxmlformats.org/officeDocument/2006/relationships/image" Target="../media/image212.svg"/><Relationship Id="rId224" Type="http://schemas.openxmlformats.org/officeDocument/2006/relationships/image" Target="../media/image301.png"/><Relationship Id="rId245" Type="http://schemas.openxmlformats.org/officeDocument/2006/relationships/image" Target="../media/image1053.svg"/><Relationship Id="rId266" Type="http://schemas.openxmlformats.org/officeDocument/2006/relationships/image" Target="../media/image1074.png"/><Relationship Id="rId287" Type="http://schemas.openxmlformats.org/officeDocument/2006/relationships/image" Target="../media/image1095.svg"/><Relationship Id="rId410" Type="http://schemas.openxmlformats.org/officeDocument/2006/relationships/image" Target="../media/image1194.png"/><Relationship Id="rId431" Type="http://schemas.openxmlformats.org/officeDocument/2006/relationships/image" Target="../media/image408.svg"/><Relationship Id="rId30" Type="http://schemas.openxmlformats.org/officeDocument/2006/relationships/image" Target="../media/image844.png"/><Relationship Id="rId105" Type="http://schemas.openxmlformats.org/officeDocument/2006/relationships/image" Target="../media/image917.svg"/><Relationship Id="rId126" Type="http://schemas.openxmlformats.org/officeDocument/2006/relationships/image" Target="../media/image938.png"/><Relationship Id="rId147" Type="http://schemas.openxmlformats.org/officeDocument/2006/relationships/image" Target="../media/image959.svg"/><Relationship Id="rId168" Type="http://schemas.openxmlformats.org/officeDocument/2006/relationships/image" Target="../media/image980.png"/><Relationship Id="rId312" Type="http://schemas.openxmlformats.org/officeDocument/2006/relationships/image" Target="../media/image1120.png"/><Relationship Id="rId333" Type="http://schemas.openxmlformats.org/officeDocument/2006/relationships/image" Target="../media/image1137.svg"/><Relationship Id="rId354" Type="http://schemas.openxmlformats.org/officeDocument/2006/relationships/image" Target="../media/image1156.png"/><Relationship Id="rId51" Type="http://schemas.openxmlformats.org/officeDocument/2006/relationships/image" Target="../media/image863.svg"/><Relationship Id="rId72" Type="http://schemas.openxmlformats.org/officeDocument/2006/relationships/image" Target="../media/image884.png"/><Relationship Id="rId93" Type="http://schemas.openxmlformats.org/officeDocument/2006/relationships/image" Target="../media/image905.svg"/><Relationship Id="rId189" Type="http://schemas.openxmlformats.org/officeDocument/2006/relationships/image" Target="../media/image1001.svg"/><Relationship Id="rId375" Type="http://schemas.openxmlformats.org/officeDocument/2006/relationships/image" Target="../media/image651.svg"/><Relationship Id="rId396" Type="http://schemas.openxmlformats.org/officeDocument/2006/relationships/image" Target="../media/image1184.png"/><Relationship Id="rId3" Type="http://schemas.openxmlformats.org/officeDocument/2006/relationships/image" Target="../media/image240.svg"/><Relationship Id="rId214" Type="http://schemas.openxmlformats.org/officeDocument/2006/relationships/image" Target="../media/image1024.png"/><Relationship Id="rId235" Type="http://schemas.openxmlformats.org/officeDocument/2006/relationships/image" Target="../media/image1043.svg"/><Relationship Id="rId256" Type="http://schemas.openxmlformats.org/officeDocument/2006/relationships/image" Target="../media/image1064.png"/><Relationship Id="rId277" Type="http://schemas.openxmlformats.org/officeDocument/2006/relationships/image" Target="../media/image1085.svg"/><Relationship Id="rId298" Type="http://schemas.openxmlformats.org/officeDocument/2006/relationships/image" Target="../media/image1106.png"/><Relationship Id="rId400" Type="http://schemas.openxmlformats.org/officeDocument/2006/relationships/image" Target="../media/image668.png"/><Relationship Id="rId421" Type="http://schemas.openxmlformats.org/officeDocument/2006/relationships/image" Target="../media/image216.svg"/><Relationship Id="rId116" Type="http://schemas.openxmlformats.org/officeDocument/2006/relationships/image" Target="../media/image928.png"/><Relationship Id="rId137" Type="http://schemas.openxmlformats.org/officeDocument/2006/relationships/image" Target="../media/image949.svg"/><Relationship Id="rId158" Type="http://schemas.openxmlformats.org/officeDocument/2006/relationships/image" Target="../media/image970.png"/><Relationship Id="rId302" Type="http://schemas.openxmlformats.org/officeDocument/2006/relationships/image" Target="../media/image1110.png"/><Relationship Id="rId323" Type="http://schemas.openxmlformats.org/officeDocument/2006/relationships/image" Target="../media/image1131.svg"/><Relationship Id="rId344" Type="http://schemas.openxmlformats.org/officeDocument/2006/relationships/image" Target="../media/image1148.png"/><Relationship Id="rId20" Type="http://schemas.openxmlformats.org/officeDocument/2006/relationships/image" Target="../media/image834.png"/><Relationship Id="rId41" Type="http://schemas.openxmlformats.org/officeDocument/2006/relationships/image" Target="../media/image855.svg"/><Relationship Id="rId62" Type="http://schemas.openxmlformats.org/officeDocument/2006/relationships/image" Target="../media/image874.png"/><Relationship Id="rId83" Type="http://schemas.openxmlformats.org/officeDocument/2006/relationships/image" Target="../media/image895.svg"/><Relationship Id="rId179" Type="http://schemas.openxmlformats.org/officeDocument/2006/relationships/image" Target="../media/image991.svg"/><Relationship Id="rId365" Type="http://schemas.openxmlformats.org/officeDocument/2006/relationships/image" Target="../media/image1162.svg"/><Relationship Id="rId386" Type="http://schemas.openxmlformats.org/officeDocument/2006/relationships/image" Target="../media/image1177.png"/><Relationship Id="rId190" Type="http://schemas.openxmlformats.org/officeDocument/2006/relationships/image" Target="../media/image1002.png"/><Relationship Id="rId204" Type="http://schemas.openxmlformats.org/officeDocument/2006/relationships/image" Target="../media/image1014.png"/><Relationship Id="rId225" Type="http://schemas.openxmlformats.org/officeDocument/2006/relationships/image" Target="../media/image302.svg"/><Relationship Id="rId246" Type="http://schemas.openxmlformats.org/officeDocument/2006/relationships/image" Target="../media/image1054.png"/><Relationship Id="rId267" Type="http://schemas.openxmlformats.org/officeDocument/2006/relationships/image" Target="../media/image1075.svg"/><Relationship Id="rId288" Type="http://schemas.openxmlformats.org/officeDocument/2006/relationships/image" Target="../media/image1096.png"/><Relationship Id="rId411" Type="http://schemas.openxmlformats.org/officeDocument/2006/relationships/image" Target="../media/image1195.svg"/><Relationship Id="rId432" Type="http://schemas.openxmlformats.org/officeDocument/2006/relationships/image" Target="../media/image1198.png"/><Relationship Id="rId106" Type="http://schemas.openxmlformats.org/officeDocument/2006/relationships/image" Target="../media/image918.png"/><Relationship Id="rId127" Type="http://schemas.openxmlformats.org/officeDocument/2006/relationships/image" Target="../media/image939.svg"/><Relationship Id="rId313" Type="http://schemas.openxmlformats.org/officeDocument/2006/relationships/image" Target="../media/image1121.svg"/><Relationship Id="rId10" Type="http://schemas.openxmlformats.org/officeDocument/2006/relationships/image" Target="../media/image826.png"/><Relationship Id="rId31" Type="http://schemas.openxmlformats.org/officeDocument/2006/relationships/image" Target="../media/image845.svg"/><Relationship Id="rId52" Type="http://schemas.openxmlformats.org/officeDocument/2006/relationships/image" Target="../media/image864.png"/><Relationship Id="rId73" Type="http://schemas.openxmlformats.org/officeDocument/2006/relationships/image" Target="../media/image885.svg"/><Relationship Id="rId94" Type="http://schemas.openxmlformats.org/officeDocument/2006/relationships/image" Target="../media/image906.png"/><Relationship Id="rId148" Type="http://schemas.openxmlformats.org/officeDocument/2006/relationships/image" Target="../media/image960.png"/><Relationship Id="rId169" Type="http://schemas.openxmlformats.org/officeDocument/2006/relationships/image" Target="../media/image981.svg"/><Relationship Id="rId334" Type="http://schemas.openxmlformats.org/officeDocument/2006/relationships/image" Target="../media/image1138.png"/><Relationship Id="rId355" Type="http://schemas.openxmlformats.org/officeDocument/2006/relationships/image" Target="../media/image1157.svg"/><Relationship Id="rId376" Type="http://schemas.openxmlformats.org/officeDocument/2006/relationships/image" Target="../media/image1171.png"/><Relationship Id="rId397" Type="http://schemas.openxmlformats.org/officeDocument/2006/relationships/image" Target="../media/image1185.svg"/><Relationship Id="rId4" Type="http://schemas.openxmlformats.org/officeDocument/2006/relationships/image" Target="../media/image820.png"/><Relationship Id="rId180" Type="http://schemas.openxmlformats.org/officeDocument/2006/relationships/image" Target="../media/image992.png"/><Relationship Id="rId215" Type="http://schemas.openxmlformats.org/officeDocument/2006/relationships/image" Target="../media/image1025.svg"/><Relationship Id="rId236" Type="http://schemas.openxmlformats.org/officeDocument/2006/relationships/image" Target="../media/image1044.png"/><Relationship Id="rId257" Type="http://schemas.openxmlformats.org/officeDocument/2006/relationships/image" Target="../media/image1065.svg"/><Relationship Id="rId278" Type="http://schemas.openxmlformats.org/officeDocument/2006/relationships/image" Target="../media/image1086.png"/><Relationship Id="rId401" Type="http://schemas.openxmlformats.org/officeDocument/2006/relationships/image" Target="../media/image669.svg"/><Relationship Id="rId422" Type="http://schemas.openxmlformats.org/officeDocument/2006/relationships/image" Target="../media/image241.png"/><Relationship Id="rId303" Type="http://schemas.openxmlformats.org/officeDocument/2006/relationships/image" Target="../media/image1111.svg"/><Relationship Id="rId42" Type="http://schemas.openxmlformats.org/officeDocument/2006/relationships/image" Target="../media/image856.png"/><Relationship Id="rId84" Type="http://schemas.openxmlformats.org/officeDocument/2006/relationships/image" Target="../media/image896.png"/><Relationship Id="rId138" Type="http://schemas.openxmlformats.org/officeDocument/2006/relationships/image" Target="../media/image950.png"/><Relationship Id="rId345" Type="http://schemas.openxmlformats.org/officeDocument/2006/relationships/image" Target="../media/image1149.svg"/><Relationship Id="rId387" Type="http://schemas.openxmlformats.org/officeDocument/2006/relationships/image" Target="../media/image1178.svg"/><Relationship Id="rId191" Type="http://schemas.openxmlformats.org/officeDocument/2006/relationships/image" Target="../media/image1003.svg"/><Relationship Id="rId205" Type="http://schemas.openxmlformats.org/officeDocument/2006/relationships/image" Target="../media/image1015.svg"/><Relationship Id="rId247" Type="http://schemas.openxmlformats.org/officeDocument/2006/relationships/image" Target="../media/image1055.svg"/><Relationship Id="rId412" Type="http://schemas.openxmlformats.org/officeDocument/2006/relationships/image" Target="../media/image233.png"/><Relationship Id="rId107" Type="http://schemas.openxmlformats.org/officeDocument/2006/relationships/image" Target="../media/image919.svg"/><Relationship Id="rId289" Type="http://schemas.openxmlformats.org/officeDocument/2006/relationships/image" Target="../media/image1097.svg"/><Relationship Id="rId11" Type="http://schemas.openxmlformats.org/officeDocument/2006/relationships/image" Target="../media/image827.svg"/><Relationship Id="rId53" Type="http://schemas.openxmlformats.org/officeDocument/2006/relationships/image" Target="../media/image865.svg"/><Relationship Id="rId149" Type="http://schemas.openxmlformats.org/officeDocument/2006/relationships/image" Target="../media/image961.svg"/><Relationship Id="rId314" Type="http://schemas.openxmlformats.org/officeDocument/2006/relationships/image" Target="../media/image1122.png"/><Relationship Id="rId356" Type="http://schemas.openxmlformats.org/officeDocument/2006/relationships/image" Target="../media/image1158.png"/><Relationship Id="rId398" Type="http://schemas.openxmlformats.org/officeDocument/2006/relationships/image" Target="../media/image806.png"/><Relationship Id="rId95" Type="http://schemas.openxmlformats.org/officeDocument/2006/relationships/image" Target="../media/image907.svg"/><Relationship Id="rId160" Type="http://schemas.openxmlformats.org/officeDocument/2006/relationships/image" Target="../media/image972.png"/><Relationship Id="rId216" Type="http://schemas.openxmlformats.org/officeDocument/2006/relationships/image" Target="../media/image1026.png"/><Relationship Id="rId423" Type="http://schemas.openxmlformats.org/officeDocument/2006/relationships/image" Target="../media/image242.svg"/><Relationship Id="rId258" Type="http://schemas.openxmlformats.org/officeDocument/2006/relationships/image" Target="../media/image1066.png"/><Relationship Id="rId22" Type="http://schemas.openxmlformats.org/officeDocument/2006/relationships/image" Target="../media/image836.png"/><Relationship Id="rId64" Type="http://schemas.openxmlformats.org/officeDocument/2006/relationships/image" Target="../media/image876.png"/><Relationship Id="rId118" Type="http://schemas.openxmlformats.org/officeDocument/2006/relationships/image" Target="../media/image930.png"/><Relationship Id="rId325" Type="http://schemas.openxmlformats.org/officeDocument/2006/relationships/image" Target="../media/image1133.svg"/><Relationship Id="rId367" Type="http://schemas.openxmlformats.org/officeDocument/2006/relationships/image" Target="../media/image1164.svg"/><Relationship Id="rId171" Type="http://schemas.openxmlformats.org/officeDocument/2006/relationships/image" Target="../media/image983.svg"/><Relationship Id="rId227" Type="http://schemas.openxmlformats.org/officeDocument/2006/relationships/image" Target="../media/image1035.svg"/><Relationship Id="rId269" Type="http://schemas.openxmlformats.org/officeDocument/2006/relationships/image" Target="../media/image1077.svg"/><Relationship Id="rId434" Type="http://schemas.openxmlformats.org/officeDocument/2006/relationships/image" Target="../media/image243.png"/><Relationship Id="rId33" Type="http://schemas.openxmlformats.org/officeDocument/2006/relationships/image" Target="../media/image847.svg"/><Relationship Id="rId129" Type="http://schemas.openxmlformats.org/officeDocument/2006/relationships/image" Target="../media/image941.svg"/><Relationship Id="rId280" Type="http://schemas.openxmlformats.org/officeDocument/2006/relationships/image" Target="../media/image1088.png"/><Relationship Id="rId336" Type="http://schemas.openxmlformats.org/officeDocument/2006/relationships/image" Target="../media/image1140.png"/><Relationship Id="rId75" Type="http://schemas.openxmlformats.org/officeDocument/2006/relationships/image" Target="../media/image887.svg"/><Relationship Id="rId140" Type="http://schemas.openxmlformats.org/officeDocument/2006/relationships/image" Target="../media/image952.png"/><Relationship Id="rId182" Type="http://schemas.openxmlformats.org/officeDocument/2006/relationships/image" Target="../media/image994.png"/><Relationship Id="rId378" Type="http://schemas.openxmlformats.org/officeDocument/2006/relationships/image" Target="../media/image765.png"/><Relationship Id="rId403" Type="http://schemas.openxmlformats.org/officeDocument/2006/relationships/image" Target="../media/image1187.svg"/><Relationship Id="rId6" Type="http://schemas.openxmlformats.org/officeDocument/2006/relationships/image" Target="../media/image822.png"/><Relationship Id="rId238" Type="http://schemas.openxmlformats.org/officeDocument/2006/relationships/image" Target="../media/image1046.png"/><Relationship Id="rId291" Type="http://schemas.openxmlformats.org/officeDocument/2006/relationships/image" Target="../media/image1099.svg"/><Relationship Id="rId305" Type="http://schemas.openxmlformats.org/officeDocument/2006/relationships/image" Target="../media/image1113.svg"/><Relationship Id="rId347" Type="http://schemas.openxmlformats.org/officeDocument/2006/relationships/image" Target="../media/image611.svg"/><Relationship Id="rId44" Type="http://schemas.openxmlformats.org/officeDocument/2006/relationships/image" Target="../media/image858.png"/><Relationship Id="rId86" Type="http://schemas.openxmlformats.org/officeDocument/2006/relationships/image" Target="../media/image898.png"/><Relationship Id="rId151" Type="http://schemas.openxmlformats.org/officeDocument/2006/relationships/image" Target="../media/image963.svg"/><Relationship Id="rId389" Type="http://schemas.openxmlformats.org/officeDocument/2006/relationships/image" Target="../media/image667.svg"/><Relationship Id="rId193" Type="http://schemas.openxmlformats.org/officeDocument/2006/relationships/image" Target="../media/image1005.svg"/><Relationship Id="rId207" Type="http://schemas.openxmlformats.org/officeDocument/2006/relationships/image" Target="../media/image1017.svg"/><Relationship Id="rId249" Type="http://schemas.openxmlformats.org/officeDocument/2006/relationships/image" Target="../media/image1057.svg"/><Relationship Id="rId414" Type="http://schemas.openxmlformats.org/officeDocument/2006/relationships/image" Target="../media/image235.png"/><Relationship Id="rId13" Type="http://schemas.openxmlformats.org/officeDocument/2006/relationships/image" Target="../media/image829.svg"/><Relationship Id="rId109" Type="http://schemas.openxmlformats.org/officeDocument/2006/relationships/image" Target="../media/image921.svg"/><Relationship Id="rId260" Type="http://schemas.openxmlformats.org/officeDocument/2006/relationships/image" Target="../media/image1068.png"/><Relationship Id="rId316" Type="http://schemas.openxmlformats.org/officeDocument/2006/relationships/image" Target="../media/image1124.png"/><Relationship Id="rId55" Type="http://schemas.openxmlformats.org/officeDocument/2006/relationships/image" Target="../media/image867.svg"/><Relationship Id="rId97" Type="http://schemas.openxmlformats.org/officeDocument/2006/relationships/image" Target="../media/image909.svg"/><Relationship Id="rId120" Type="http://schemas.openxmlformats.org/officeDocument/2006/relationships/image" Target="../media/image932.png"/><Relationship Id="rId358" Type="http://schemas.openxmlformats.org/officeDocument/2006/relationships/image" Target="../media/image1160.png"/><Relationship Id="rId162" Type="http://schemas.openxmlformats.org/officeDocument/2006/relationships/image" Target="../media/image974.png"/><Relationship Id="rId218" Type="http://schemas.openxmlformats.org/officeDocument/2006/relationships/image" Target="../media/image1028.png"/><Relationship Id="rId425" Type="http://schemas.openxmlformats.org/officeDocument/2006/relationships/image" Target="../media/image406.svg"/><Relationship Id="rId271" Type="http://schemas.openxmlformats.org/officeDocument/2006/relationships/image" Target="../media/image1079.svg"/><Relationship Id="rId24" Type="http://schemas.openxmlformats.org/officeDocument/2006/relationships/image" Target="../media/image838.png"/><Relationship Id="rId66" Type="http://schemas.openxmlformats.org/officeDocument/2006/relationships/image" Target="../media/image878.png"/><Relationship Id="rId131" Type="http://schemas.openxmlformats.org/officeDocument/2006/relationships/image" Target="../media/image943.svg"/><Relationship Id="rId327" Type="http://schemas.openxmlformats.org/officeDocument/2006/relationships/image" Target="../media/image390.svg"/><Relationship Id="rId369" Type="http://schemas.openxmlformats.org/officeDocument/2006/relationships/image" Target="../media/image1166.svg"/><Relationship Id="rId173" Type="http://schemas.openxmlformats.org/officeDocument/2006/relationships/image" Target="../media/image985.svg"/><Relationship Id="rId229" Type="http://schemas.openxmlformats.org/officeDocument/2006/relationships/image" Target="../media/image1037.svg"/><Relationship Id="rId380" Type="http://schemas.openxmlformats.org/officeDocument/2006/relationships/image" Target="../media/image654.png"/><Relationship Id="rId436" Type="http://schemas.openxmlformats.org/officeDocument/2006/relationships/image" Target="../media/image189.png"/><Relationship Id="rId240" Type="http://schemas.openxmlformats.org/officeDocument/2006/relationships/image" Target="../media/image1048.png"/><Relationship Id="rId35" Type="http://schemas.openxmlformats.org/officeDocument/2006/relationships/image" Target="../media/image849.svg"/><Relationship Id="rId77" Type="http://schemas.openxmlformats.org/officeDocument/2006/relationships/image" Target="../media/image889.svg"/><Relationship Id="rId100" Type="http://schemas.openxmlformats.org/officeDocument/2006/relationships/image" Target="../media/image912.png"/><Relationship Id="rId282" Type="http://schemas.openxmlformats.org/officeDocument/2006/relationships/image" Target="../media/image1090.png"/><Relationship Id="rId338" Type="http://schemas.openxmlformats.org/officeDocument/2006/relationships/image" Target="../media/image1142.png"/><Relationship Id="rId8" Type="http://schemas.openxmlformats.org/officeDocument/2006/relationships/image" Target="../media/image824.png"/><Relationship Id="rId142" Type="http://schemas.openxmlformats.org/officeDocument/2006/relationships/image" Target="../media/image954.png"/><Relationship Id="rId184" Type="http://schemas.openxmlformats.org/officeDocument/2006/relationships/image" Target="../media/image996.png"/><Relationship Id="rId391" Type="http://schemas.openxmlformats.org/officeDocument/2006/relationships/image" Target="../media/image1179.svg"/><Relationship Id="rId405" Type="http://schemas.openxmlformats.org/officeDocument/2006/relationships/image" Target="../media/image1189.svg"/><Relationship Id="rId251" Type="http://schemas.openxmlformats.org/officeDocument/2006/relationships/image" Target="../media/image1059.svg"/><Relationship Id="rId46" Type="http://schemas.openxmlformats.org/officeDocument/2006/relationships/image" Target="../media/image816.png"/><Relationship Id="rId293" Type="http://schemas.openxmlformats.org/officeDocument/2006/relationships/image" Target="../media/image1101.svg"/><Relationship Id="rId307" Type="http://schemas.openxmlformats.org/officeDocument/2006/relationships/image" Target="../media/image1115.svg"/><Relationship Id="rId349" Type="http://schemas.openxmlformats.org/officeDocument/2006/relationships/image" Target="../media/image1151.svg"/><Relationship Id="rId88" Type="http://schemas.openxmlformats.org/officeDocument/2006/relationships/image" Target="../media/image900.png"/><Relationship Id="rId111" Type="http://schemas.openxmlformats.org/officeDocument/2006/relationships/image" Target="../media/image923.svg"/><Relationship Id="rId153" Type="http://schemas.openxmlformats.org/officeDocument/2006/relationships/image" Target="../media/image965.svg"/><Relationship Id="rId195" Type="http://schemas.openxmlformats.org/officeDocument/2006/relationships/image" Target="../media/image619.svg"/><Relationship Id="rId209" Type="http://schemas.openxmlformats.org/officeDocument/2006/relationships/image" Target="../media/image1019.svg"/><Relationship Id="rId360" Type="http://schemas.openxmlformats.org/officeDocument/2006/relationships/image" Target="../media/image636.png"/><Relationship Id="rId416" Type="http://schemas.openxmlformats.org/officeDocument/2006/relationships/image" Target="../media/image237.png"/><Relationship Id="rId220" Type="http://schemas.openxmlformats.org/officeDocument/2006/relationships/image" Target="../media/image1030.png"/><Relationship Id="rId15" Type="http://schemas.openxmlformats.org/officeDocument/2006/relationships/image" Target="../media/image831.svg"/><Relationship Id="rId57" Type="http://schemas.openxmlformats.org/officeDocument/2006/relationships/image" Target="../media/image869.svg"/><Relationship Id="rId262" Type="http://schemas.openxmlformats.org/officeDocument/2006/relationships/image" Target="../media/image1070.png"/><Relationship Id="rId318" Type="http://schemas.openxmlformats.org/officeDocument/2006/relationships/image" Target="../media/image1126.png"/><Relationship Id="rId99" Type="http://schemas.openxmlformats.org/officeDocument/2006/relationships/image" Target="../media/image911.svg"/><Relationship Id="rId122" Type="http://schemas.openxmlformats.org/officeDocument/2006/relationships/image" Target="../media/image934.png"/><Relationship Id="rId164" Type="http://schemas.openxmlformats.org/officeDocument/2006/relationships/image" Target="../media/image976.png"/><Relationship Id="rId371" Type="http://schemas.openxmlformats.org/officeDocument/2006/relationships/image" Target="../media/image1168.svg"/><Relationship Id="rId427" Type="http://schemas.openxmlformats.org/officeDocument/2006/relationships/image" Target="../media/image188.svg"/><Relationship Id="rId26" Type="http://schemas.openxmlformats.org/officeDocument/2006/relationships/image" Target="../media/image840.png"/><Relationship Id="rId231" Type="http://schemas.openxmlformats.org/officeDocument/2006/relationships/image" Target="../media/image1039.svg"/><Relationship Id="rId273" Type="http://schemas.openxmlformats.org/officeDocument/2006/relationships/image" Target="../media/image1081.svg"/><Relationship Id="rId329" Type="http://schemas.openxmlformats.org/officeDocument/2006/relationships/image" Target="../media/image1135.svg"/><Relationship Id="rId68" Type="http://schemas.openxmlformats.org/officeDocument/2006/relationships/image" Target="../media/image880.png"/><Relationship Id="rId133" Type="http://schemas.openxmlformats.org/officeDocument/2006/relationships/image" Target="../media/image945.svg"/><Relationship Id="rId175" Type="http://schemas.openxmlformats.org/officeDocument/2006/relationships/image" Target="../media/image987.svg"/><Relationship Id="rId340" Type="http://schemas.openxmlformats.org/officeDocument/2006/relationships/image" Target="../media/image1144.png"/><Relationship Id="rId200" Type="http://schemas.openxmlformats.org/officeDocument/2006/relationships/image" Target="../media/image1010.png"/><Relationship Id="rId382" Type="http://schemas.openxmlformats.org/officeDocument/2006/relationships/image" Target="../media/image1173.png"/><Relationship Id="rId438" Type="http://schemas.openxmlformats.org/officeDocument/2006/relationships/image" Target="../media/image1200.png"/><Relationship Id="rId242" Type="http://schemas.openxmlformats.org/officeDocument/2006/relationships/image" Target="../media/image1050.png"/><Relationship Id="rId284" Type="http://schemas.openxmlformats.org/officeDocument/2006/relationships/image" Target="../media/image1092.png"/><Relationship Id="rId37" Type="http://schemas.openxmlformats.org/officeDocument/2006/relationships/image" Target="../media/image851.svg"/><Relationship Id="rId79" Type="http://schemas.openxmlformats.org/officeDocument/2006/relationships/image" Target="../media/image891.svg"/><Relationship Id="rId102" Type="http://schemas.openxmlformats.org/officeDocument/2006/relationships/image" Target="../media/image914.png"/><Relationship Id="rId144" Type="http://schemas.openxmlformats.org/officeDocument/2006/relationships/image" Target="../media/image956.png"/><Relationship Id="rId90" Type="http://schemas.openxmlformats.org/officeDocument/2006/relationships/image" Target="../media/image902.png"/><Relationship Id="rId186" Type="http://schemas.openxmlformats.org/officeDocument/2006/relationships/image" Target="../media/image998.png"/><Relationship Id="rId351" Type="http://schemas.openxmlformats.org/officeDocument/2006/relationships/image" Target="../media/image1153.svg"/><Relationship Id="rId393" Type="http://schemas.openxmlformats.org/officeDocument/2006/relationships/image" Target="../media/image1181.svg"/><Relationship Id="rId407" Type="http://schemas.openxmlformats.org/officeDocument/2006/relationships/image" Target="../media/image1191.svg"/><Relationship Id="rId211" Type="http://schemas.openxmlformats.org/officeDocument/2006/relationships/image" Target="../media/image1021.svg"/><Relationship Id="rId253" Type="http://schemas.openxmlformats.org/officeDocument/2006/relationships/image" Target="../media/image1061.svg"/><Relationship Id="rId295" Type="http://schemas.openxmlformats.org/officeDocument/2006/relationships/image" Target="../media/image1103.svg"/><Relationship Id="rId309" Type="http://schemas.openxmlformats.org/officeDocument/2006/relationships/image" Target="../media/image1117.svg"/><Relationship Id="rId48" Type="http://schemas.openxmlformats.org/officeDocument/2006/relationships/image" Target="../media/image860.png"/><Relationship Id="rId113" Type="http://schemas.openxmlformats.org/officeDocument/2006/relationships/image" Target="../media/image925.svg"/><Relationship Id="rId320" Type="http://schemas.openxmlformats.org/officeDocument/2006/relationships/image" Target="../media/image1128.png"/><Relationship Id="rId155" Type="http://schemas.openxmlformats.org/officeDocument/2006/relationships/image" Target="../media/image967.svg"/><Relationship Id="rId197" Type="http://schemas.openxmlformats.org/officeDocument/2006/relationships/image" Target="../media/image1007.svg"/><Relationship Id="rId362" Type="http://schemas.openxmlformats.org/officeDocument/2006/relationships/image" Target="../media/image640.png"/><Relationship Id="rId418" Type="http://schemas.openxmlformats.org/officeDocument/2006/relationships/image" Target="../media/image1196.png"/><Relationship Id="rId222" Type="http://schemas.openxmlformats.org/officeDocument/2006/relationships/image" Target="../media/image1032.png"/><Relationship Id="rId264" Type="http://schemas.openxmlformats.org/officeDocument/2006/relationships/image" Target="../media/image1072.png"/><Relationship Id="rId17" Type="http://schemas.openxmlformats.org/officeDocument/2006/relationships/image" Target="../media/image833.svg"/><Relationship Id="rId59" Type="http://schemas.openxmlformats.org/officeDocument/2006/relationships/image" Target="../media/image871.svg"/><Relationship Id="rId124" Type="http://schemas.openxmlformats.org/officeDocument/2006/relationships/image" Target="../media/image936.png"/><Relationship Id="rId70" Type="http://schemas.openxmlformats.org/officeDocument/2006/relationships/image" Target="../media/image882.png"/><Relationship Id="rId166" Type="http://schemas.openxmlformats.org/officeDocument/2006/relationships/image" Target="../media/image978.png"/><Relationship Id="rId331" Type="http://schemas.openxmlformats.org/officeDocument/2006/relationships/image" Target="../media/image643.svg"/><Relationship Id="rId373" Type="http://schemas.openxmlformats.org/officeDocument/2006/relationships/image" Target="../media/image1170.svg"/><Relationship Id="rId429" Type="http://schemas.openxmlformats.org/officeDocument/2006/relationships/image" Target="../media/image246.svg"/><Relationship Id="rId1" Type="http://schemas.openxmlformats.org/officeDocument/2006/relationships/slideMaster" Target="../slideMasters/slideMaster1.xml"/><Relationship Id="rId233" Type="http://schemas.openxmlformats.org/officeDocument/2006/relationships/image" Target="../media/image1041.svg"/><Relationship Id="rId440" Type="http://schemas.openxmlformats.org/officeDocument/2006/relationships/image" Target="../media/image343.png"/><Relationship Id="rId28" Type="http://schemas.openxmlformats.org/officeDocument/2006/relationships/image" Target="../media/image842.png"/><Relationship Id="rId275" Type="http://schemas.openxmlformats.org/officeDocument/2006/relationships/image" Target="../media/image1083.svg"/><Relationship Id="rId300" Type="http://schemas.openxmlformats.org/officeDocument/2006/relationships/image" Target="../media/image1108.png"/><Relationship Id="rId81" Type="http://schemas.openxmlformats.org/officeDocument/2006/relationships/image" Target="../media/image893.svg"/><Relationship Id="rId135" Type="http://schemas.openxmlformats.org/officeDocument/2006/relationships/image" Target="../media/image947.svg"/><Relationship Id="rId177" Type="http://schemas.openxmlformats.org/officeDocument/2006/relationships/image" Target="../media/image989.svg"/><Relationship Id="rId342" Type="http://schemas.openxmlformats.org/officeDocument/2006/relationships/image" Target="../media/image1146.png"/><Relationship Id="rId384" Type="http://schemas.openxmlformats.org/officeDocument/2006/relationships/image" Target="../media/image117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40.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s>
</file>

<file path=ppt/slideLayouts/_rels/slideLayout27.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image" Target="../media/image62.svg"/><Relationship Id="rId42" Type="http://schemas.openxmlformats.org/officeDocument/2006/relationships/image" Target="../media/image83.png"/><Relationship Id="rId47" Type="http://schemas.openxmlformats.org/officeDocument/2006/relationships/image" Target="../media/image88.svg"/><Relationship Id="rId63" Type="http://schemas.openxmlformats.org/officeDocument/2006/relationships/image" Target="../media/image104.svg"/><Relationship Id="rId68" Type="http://schemas.openxmlformats.org/officeDocument/2006/relationships/image" Target="../media/image109.png"/><Relationship Id="rId84" Type="http://schemas.openxmlformats.org/officeDocument/2006/relationships/image" Target="../media/image125.png"/><Relationship Id="rId89" Type="http://schemas.openxmlformats.org/officeDocument/2006/relationships/image" Target="../media/image130.svg"/><Relationship Id="rId16" Type="http://schemas.openxmlformats.org/officeDocument/2006/relationships/image" Target="../media/image57.png"/><Relationship Id="rId11" Type="http://schemas.openxmlformats.org/officeDocument/2006/relationships/image" Target="../media/image52.svg"/><Relationship Id="rId32" Type="http://schemas.openxmlformats.org/officeDocument/2006/relationships/image" Target="../media/image73.png"/><Relationship Id="rId37" Type="http://schemas.openxmlformats.org/officeDocument/2006/relationships/image" Target="../media/image78.svg"/><Relationship Id="rId53" Type="http://schemas.openxmlformats.org/officeDocument/2006/relationships/image" Target="../media/image94.svg"/><Relationship Id="rId58" Type="http://schemas.openxmlformats.org/officeDocument/2006/relationships/image" Target="../media/image99.png"/><Relationship Id="rId74" Type="http://schemas.openxmlformats.org/officeDocument/2006/relationships/image" Target="../media/image115.png"/><Relationship Id="rId79" Type="http://schemas.openxmlformats.org/officeDocument/2006/relationships/image" Target="../media/image120.svg"/><Relationship Id="rId102" Type="http://schemas.openxmlformats.org/officeDocument/2006/relationships/image" Target="../media/image143.png"/><Relationship Id="rId5" Type="http://schemas.openxmlformats.org/officeDocument/2006/relationships/image" Target="../media/image46.svg"/><Relationship Id="rId90" Type="http://schemas.openxmlformats.org/officeDocument/2006/relationships/image" Target="../media/image131.png"/><Relationship Id="rId95" Type="http://schemas.openxmlformats.org/officeDocument/2006/relationships/image" Target="../media/image136.svg"/><Relationship Id="rId22" Type="http://schemas.openxmlformats.org/officeDocument/2006/relationships/image" Target="../media/image63.png"/><Relationship Id="rId27" Type="http://schemas.openxmlformats.org/officeDocument/2006/relationships/image" Target="../media/image68.svg"/><Relationship Id="rId43" Type="http://schemas.openxmlformats.org/officeDocument/2006/relationships/image" Target="../media/image84.svg"/><Relationship Id="rId48" Type="http://schemas.openxmlformats.org/officeDocument/2006/relationships/image" Target="../media/image89.png"/><Relationship Id="rId64" Type="http://schemas.openxmlformats.org/officeDocument/2006/relationships/image" Target="../media/image105.png"/><Relationship Id="rId69" Type="http://schemas.openxmlformats.org/officeDocument/2006/relationships/image" Target="../media/image110.svg"/><Relationship Id="rId80" Type="http://schemas.openxmlformats.org/officeDocument/2006/relationships/image" Target="../media/image121.png"/><Relationship Id="rId85" Type="http://schemas.openxmlformats.org/officeDocument/2006/relationships/image" Target="../media/image126.svg"/><Relationship Id="rId12" Type="http://schemas.openxmlformats.org/officeDocument/2006/relationships/image" Target="../media/image53.png"/><Relationship Id="rId17" Type="http://schemas.openxmlformats.org/officeDocument/2006/relationships/image" Target="../media/image58.svg"/><Relationship Id="rId25" Type="http://schemas.openxmlformats.org/officeDocument/2006/relationships/image" Target="../media/image66.svg"/><Relationship Id="rId33" Type="http://schemas.openxmlformats.org/officeDocument/2006/relationships/image" Target="../media/image74.svg"/><Relationship Id="rId38" Type="http://schemas.openxmlformats.org/officeDocument/2006/relationships/image" Target="../media/image79.png"/><Relationship Id="rId46" Type="http://schemas.openxmlformats.org/officeDocument/2006/relationships/image" Target="../media/image87.png"/><Relationship Id="rId59" Type="http://schemas.openxmlformats.org/officeDocument/2006/relationships/image" Target="../media/image100.svg"/><Relationship Id="rId67" Type="http://schemas.openxmlformats.org/officeDocument/2006/relationships/image" Target="../media/image108.svg"/><Relationship Id="rId103" Type="http://schemas.openxmlformats.org/officeDocument/2006/relationships/image" Target="../media/image144.svg"/><Relationship Id="rId20" Type="http://schemas.openxmlformats.org/officeDocument/2006/relationships/image" Target="../media/image61.png"/><Relationship Id="rId41" Type="http://schemas.openxmlformats.org/officeDocument/2006/relationships/image" Target="../media/image82.svg"/><Relationship Id="rId54" Type="http://schemas.openxmlformats.org/officeDocument/2006/relationships/image" Target="../media/image95.png"/><Relationship Id="rId62" Type="http://schemas.openxmlformats.org/officeDocument/2006/relationships/image" Target="../media/image103.png"/><Relationship Id="rId70" Type="http://schemas.openxmlformats.org/officeDocument/2006/relationships/image" Target="../media/image111.png"/><Relationship Id="rId75" Type="http://schemas.openxmlformats.org/officeDocument/2006/relationships/image" Target="../media/image116.svg"/><Relationship Id="rId83" Type="http://schemas.openxmlformats.org/officeDocument/2006/relationships/image" Target="../media/image124.svg"/><Relationship Id="rId88" Type="http://schemas.openxmlformats.org/officeDocument/2006/relationships/image" Target="../media/image129.png"/><Relationship Id="rId91" Type="http://schemas.openxmlformats.org/officeDocument/2006/relationships/image" Target="../media/image132.svg"/><Relationship Id="rId96" Type="http://schemas.openxmlformats.org/officeDocument/2006/relationships/image" Target="../media/image137.png"/><Relationship Id="rId1" Type="http://schemas.openxmlformats.org/officeDocument/2006/relationships/slideMaster" Target="../slideMasters/slideMaster2.xml"/><Relationship Id="rId6" Type="http://schemas.openxmlformats.org/officeDocument/2006/relationships/image" Target="../media/image47.png"/><Relationship Id="rId15" Type="http://schemas.openxmlformats.org/officeDocument/2006/relationships/image" Target="../media/image56.svg"/><Relationship Id="rId23" Type="http://schemas.openxmlformats.org/officeDocument/2006/relationships/image" Target="../media/image64.svg"/><Relationship Id="rId28" Type="http://schemas.openxmlformats.org/officeDocument/2006/relationships/image" Target="../media/image69.png"/><Relationship Id="rId36" Type="http://schemas.openxmlformats.org/officeDocument/2006/relationships/image" Target="../media/image77.png"/><Relationship Id="rId49" Type="http://schemas.openxmlformats.org/officeDocument/2006/relationships/image" Target="../media/image90.svg"/><Relationship Id="rId57" Type="http://schemas.openxmlformats.org/officeDocument/2006/relationships/image" Target="../media/image98.svg"/><Relationship Id="rId10" Type="http://schemas.openxmlformats.org/officeDocument/2006/relationships/image" Target="../media/image51.png"/><Relationship Id="rId31" Type="http://schemas.openxmlformats.org/officeDocument/2006/relationships/image" Target="../media/image72.svg"/><Relationship Id="rId44" Type="http://schemas.openxmlformats.org/officeDocument/2006/relationships/image" Target="../media/image85.png"/><Relationship Id="rId52" Type="http://schemas.openxmlformats.org/officeDocument/2006/relationships/image" Target="../media/image93.png"/><Relationship Id="rId60" Type="http://schemas.openxmlformats.org/officeDocument/2006/relationships/image" Target="../media/image101.png"/><Relationship Id="rId65" Type="http://schemas.openxmlformats.org/officeDocument/2006/relationships/image" Target="../media/image106.svg"/><Relationship Id="rId73" Type="http://schemas.openxmlformats.org/officeDocument/2006/relationships/image" Target="../media/image114.svg"/><Relationship Id="rId78" Type="http://schemas.openxmlformats.org/officeDocument/2006/relationships/image" Target="../media/image119.png"/><Relationship Id="rId81" Type="http://schemas.openxmlformats.org/officeDocument/2006/relationships/image" Target="../media/image122.svg"/><Relationship Id="rId86" Type="http://schemas.openxmlformats.org/officeDocument/2006/relationships/image" Target="../media/image127.png"/><Relationship Id="rId94" Type="http://schemas.openxmlformats.org/officeDocument/2006/relationships/image" Target="../media/image135.png"/><Relationship Id="rId99" Type="http://schemas.openxmlformats.org/officeDocument/2006/relationships/image" Target="../media/image140.svg"/><Relationship Id="rId101" Type="http://schemas.openxmlformats.org/officeDocument/2006/relationships/image" Target="../media/image142.svg"/><Relationship Id="rId4" Type="http://schemas.openxmlformats.org/officeDocument/2006/relationships/image" Target="../media/image45.png"/><Relationship Id="rId9" Type="http://schemas.openxmlformats.org/officeDocument/2006/relationships/image" Target="../media/image50.svg"/><Relationship Id="rId13" Type="http://schemas.openxmlformats.org/officeDocument/2006/relationships/image" Target="../media/image54.svg"/><Relationship Id="rId18" Type="http://schemas.openxmlformats.org/officeDocument/2006/relationships/image" Target="../media/image59.png"/><Relationship Id="rId39" Type="http://schemas.openxmlformats.org/officeDocument/2006/relationships/image" Target="../media/image80.svg"/><Relationship Id="rId34" Type="http://schemas.openxmlformats.org/officeDocument/2006/relationships/image" Target="../media/image75.png"/><Relationship Id="rId50" Type="http://schemas.openxmlformats.org/officeDocument/2006/relationships/image" Target="../media/image91.png"/><Relationship Id="rId55" Type="http://schemas.openxmlformats.org/officeDocument/2006/relationships/image" Target="../media/image96.svg"/><Relationship Id="rId76" Type="http://schemas.openxmlformats.org/officeDocument/2006/relationships/image" Target="../media/image117.png"/><Relationship Id="rId97" Type="http://schemas.openxmlformats.org/officeDocument/2006/relationships/image" Target="../media/image138.svg"/><Relationship Id="rId7" Type="http://schemas.openxmlformats.org/officeDocument/2006/relationships/image" Target="../media/image48.svg"/><Relationship Id="rId71" Type="http://schemas.openxmlformats.org/officeDocument/2006/relationships/image" Target="../media/image112.svg"/><Relationship Id="rId92" Type="http://schemas.openxmlformats.org/officeDocument/2006/relationships/image" Target="../media/image133.png"/><Relationship Id="rId2" Type="http://schemas.openxmlformats.org/officeDocument/2006/relationships/image" Target="../media/image43.png"/><Relationship Id="rId29" Type="http://schemas.openxmlformats.org/officeDocument/2006/relationships/image" Target="../media/image70.svg"/><Relationship Id="rId24" Type="http://schemas.openxmlformats.org/officeDocument/2006/relationships/image" Target="../media/image65.png"/><Relationship Id="rId40" Type="http://schemas.openxmlformats.org/officeDocument/2006/relationships/image" Target="../media/image81.png"/><Relationship Id="rId45" Type="http://schemas.openxmlformats.org/officeDocument/2006/relationships/image" Target="../media/image86.svg"/><Relationship Id="rId66" Type="http://schemas.openxmlformats.org/officeDocument/2006/relationships/image" Target="../media/image107.png"/><Relationship Id="rId87" Type="http://schemas.openxmlformats.org/officeDocument/2006/relationships/image" Target="../media/image128.svg"/><Relationship Id="rId61" Type="http://schemas.openxmlformats.org/officeDocument/2006/relationships/image" Target="../media/image102.svg"/><Relationship Id="rId82" Type="http://schemas.openxmlformats.org/officeDocument/2006/relationships/image" Target="../media/image123.png"/><Relationship Id="rId19" Type="http://schemas.openxmlformats.org/officeDocument/2006/relationships/image" Target="../media/image60.svg"/><Relationship Id="rId14" Type="http://schemas.openxmlformats.org/officeDocument/2006/relationships/image" Target="../media/image55.png"/><Relationship Id="rId30" Type="http://schemas.openxmlformats.org/officeDocument/2006/relationships/image" Target="../media/image71.png"/><Relationship Id="rId35" Type="http://schemas.openxmlformats.org/officeDocument/2006/relationships/image" Target="../media/image76.svg"/><Relationship Id="rId56" Type="http://schemas.openxmlformats.org/officeDocument/2006/relationships/image" Target="../media/image97.png"/><Relationship Id="rId77" Type="http://schemas.openxmlformats.org/officeDocument/2006/relationships/image" Target="../media/image118.svg"/><Relationship Id="rId100" Type="http://schemas.openxmlformats.org/officeDocument/2006/relationships/image" Target="../media/image141.png"/><Relationship Id="rId8" Type="http://schemas.openxmlformats.org/officeDocument/2006/relationships/image" Target="../media/image49.png"/><Relationship Id="rId51" Type="http://schemas.openxmlformats.org/officeDocument/2006/relationships/image" Target="../media/image92.svg"/><Relationship Id="rId72" Type="http://schemas.openxmlformats.org/officeDocument/2006/relationships/image" Target="../media/image113.png"/><Relationship Id="rId93" Type="http://schemas.openxmlformats.org/officeDocument/2006/relationships/image" Target="../media/image134.svg"/><Relationship Id="rId98" Type="http://schemas.openxmlformats.org/officeDocument/2006/relationships/image" Target="../media/image139.png"/><Relationship Id="rId3" Type="http://schemas.openxmlformats.org/officeDocument/2006/relationships/image" Target="../media/image44.svg"/></Relationships>
</file>

<file path=ppt/slideLayouts/_rels/slideLayout28.xml.rels><?xml version="1.0" encoding="UTF-8" standalone="yes"?>
<Relationships xmlns="http://schemas.openxmlformats.org/package/2006/relationships"><Relationship Id="rId117" Type="http://schemas.openxmlformats.org/officeDocument/2006/relationships/image" Target="../media/image260.svg"/><Relationship Id="rId21" Type="http://schemas.openxmlformats.org/officeDocument/2006/relationships/image" Target="../media/image164.svg"/><Relationship Id="rId42" Type="http://schemas.openxmlformats.org/officeDocument/2006/relationships/image" Target="../media/image185.png"/><Relationship Id="rId63" Type="http://schemas.openxmlformats.org/officeDocument/2006/relationships/image" Target="../media/image206.svg"/><Relationship Id="rId84" Type="http://schemas.openxmlformats.org/officeDocument/2006/relationships/image" Target="../media/image227.png"/><Relationship Id="rId16" Type="http://schemas.openxmlformats.org/officeDocument/2006/relationships/image" Target="../media/image159.png"/><Relationship Id="rId107" Type="http://schemas.openxmlformats.org/officeDocument/2006/relationships/image" Target="../media/image250.svg"/><Relationship Id="rId11" Type="http://schemas.openxmlformats.org/officeDocument/2006/relationships/image" Target="../media/image154.svg"/><Relationship Id="rId32" Type="http://schemas.openxmlformats.org/officeDocument/2006/relationships/image" Target="../media/image175.png"/><Relationship Id="rId37" Type="http://schemas.openxmlformats.org/officeDocument/2006/relationships/image" Target="../media/image180.svg"/><Relationship Id="rId53" Type="http://schemas.openxmlformats.org/officeDocument/2006/relationships/image" Target="../media/image196.svg"/><Relationship Id="rId58" Type="http://schemas.openxmlformats.org/officeDocument/2006/relationships/image" Target="../media/image201.png"/><Relationship Id="rId74" Type="http://schemas.openxmlformats.org/officeDocument/2006/relationships/image" Target="../media/image217.png"/><Relationship Id="rId79" Type="http://schemas.openxmlformats.org/officeDocument/2006/relationships/image" Target="../media/image222.svg"/><Relationship Id="rId102" Type="http://schemas.openxmlformats.org/officeDocument/2006/relationships/image" Target="../media/image245.png"/><Relationship Id="rId123" Type="http://schemas.openxmlformats.org/officeDocument/2006/relationships/image" Target="../media/image266.svg"/><Relationship Id="rId128" Type="http://schemas.openxmlformats.org/officeDocument/2006/relationships/image" Target="../media/image271.png"/><Relationship Id="rId5" Type="http://schemas.openxmlformats.org/officeDocument/2006/relationships/image" Target="../media/image148.svg"/><Relationship Id="rId90" Type="http://schemas.openxmlformats.org/officeDocument/2006/relationships/image" Target="../media/image233.png"/><Relationship Id="rId95" Type="http://schemas.openxmlformats.org/officeDocument/2006/relationships/image" Target="../media/image238.svg"/><Relationship Id="rId22" Type="http://schemas.openxmlformats.org/officeDocument/2006/relationships/image" Target="../media/image165.png"/><Relationship Id="rId27" Type="http://schemas.openxmlformats.org/officeDocument/2006/relationships/image" Target="../media/image170.svg"/><Relationship Id="rId43" Type="http://schemas.openxmlformats.org/officeDocument/2006/relationships/image" Target="../media/image186.svg"/><Relationship Id="rId48" Type="http://schemas.openxmlformats.org/officeDocument/2006/relationships/image" Target="../media/image191.png"/><Relationship Id="rId64" Type="http://schemas.openxmlformats.org/officeDocument/2006/relationships/image" Target="../media/image207.png"/><Relationship Id="rId69" Type="http://schemas.openxmlformats.org/officeDocument/2006/relationships/image" Target="../media/image212.svg"/><Relationship Id="rId113" Type="http://schemas.openxmlformats.org/officeDocument/2006/relationships/image" Target="../media/image256.svg"/><Relationship Id="rId118" Type="http://schemas.openxmlformats.org/officeDocument/2006/relationships/image" Target="../media/image261.png"/><Relationship Id="rId134" Type="http://schemas.openxmlformats.org/officeDocument/2006/relationships/image" Target="../media/image277.png"/><Relationship Id="rId80" Type="http://schemas.openxmlformats.org/officeDocument/2006/relationships/image" Target="../media/image223.png"/><Relationship Id="rId85" Type="http://schemas.openxmlformats.org/officeDocument/2006/relationships/image" Target="../media/image228.svg"/><Relationship Id="rId12" Type="http://schemas.openxmlformats.org/officeDocument/2006/relationships/image" Target="../media/image155.png"/><Relationship Id="rId17" Type="http://schemas.openxmlformats.org/officeDocument/2006/relationships/image" Target="../media/image160.svg"/><Relationship Id="rId33" Type="http://schemas.openxmlformats.org/officeDocument/2006/relationships/image" Target="../media/image176.svg"/><Relationship Id="rId38" Type="http://schemas.openxmlformats.org/officeDocument/2006/relationships/image" Target="../media/image181.png"/><Relationship Id="rId59" Type="http://schemas.openxmlformats.org/officeDocument/2006/relationships/image" Target="../media/image202.svg"/><Relationship Id="rId103" Type="http://schemas.openxmlformats.org/officeDocument/2006/relationships/image" Target="../media/image246.svg"/><Relationship Id="rId108" Type="http://schemas.openxmlformats.org/officeDocument/2006/relationships/image" Target="../media/image251.png"/><Relationship Id="rId124" Type="http://schemas.openxmlformats.org/officeDocument/2006/relationships/image" Target="../media/image267.png"/><Relationship Id="rId129" Type="http://schemas.openxmlformats.org/officeDocument/2006/relationships/image" Target="../media/image272.svg"/><Relationship Id="rId54" Type="http://schemas.openxmlformats.org/officeDocument/2006/relationships/image" Target="../media/image197.png"/><Relationship Id="rId70" Type="http://schemas.openxmlformats.org/officeDocument/2006/relationships/image" Target="../media/image213.png"/><Relationship Id="rId75" Type="http://schemas.openxmlformats.org/officeDocument/2006/relationships/image" Target="../media/image218.svg"/><Relationship Id="rId91" Type="http://schemas.openxmlformats.org/officeDocument/2006/relationships/image" Target="../media/image234.svg"/><Relationship Id="rId96" Type="http://schemas.openxmlformats.org/officeDocument/2006/relationships/image" Target="../media/image239.png"/><Relationship Id="rId1" Type="http://schemas.openxmlformats.org/officeDocument/2006/relationships/slideMaster" Target="../slideMasters/slideMaster2.xml"/><Relationship Id="rId6" Type="http://schemas.openxmlformats.org/officeDocument/2006/relationships/image" Target="../media/image149.png"/><Relationship Id="rId23" Type="http://schemas.openxmlformats.org/officeDocument/2006/relationships/image" Target="../media/image166.svg"/><Relationship Id="rId28" Type="http://schemas.openxmlformats.org/officeDocument/2006/relationships/image" Target="../media/image171.png"/><Relationship Id="rId49" Type="http://schemas.openxmlformats.org/officeDocument/2006/relationships/image" Target="../media/image192.svg"/><Relationship Id="rId114" Type="http://schemas.openxmlformats.org/officeDocument/2006/relationships/image" Target="../media/image257.png"/><Relationship Id="rId119" Type="http://schemas.openxmlformats.org/officeDocument/2006/relationships/image" Target="../media/image262.svg"/><Relationship Id="rId44" Type="http://schemas.openxmlformats.org/officeDocument/2006/relationships/image" Target="../media/image187.png"/><Relationship Id="rId60" Type="http://schemas.openxmlformats.org/officeDocument/2006/relationships/image" Target="../media/image203.png"/><Relationship Id="rId65" Type="http://schemas.openxmlformats.org/officeDocument/2006/relationships/image" Target="../media/image208.svg"/><Relationship Id="rId81" Type="http://schemas.openxmlformats.org/officeDocument/2006/relationships/image" Target="../media/image224.svg"/><Relationship Id="rId86" Type="http://schemas.openxmlformats.org/officeDocument/2006/relationships/image" Target="../media/image229.png"/><Relationship Id="rId130" Type="http://schemas.openxmlformats.org/officeDocument/2006/relationships/image" Target="../media/image273.png"/><Relationship Id="rId135" Type="http://schemas.openxmlformats.org/officeDocument/2006/relationships/image" Target="../media/image278.svg"/><Relationship Id="rId13" Type="http://schemas.openxmlformats.org/officeDocument/2006/relationships/image" Target="../media/image156.svg"/><Relationship Id="rId18" Type="http://schemas.openxmlformats.org/officeDocument/2006/relationships/image" Target="../media/image161.png"/><Relationship Id="rId39" Type="http://schemas.openxmlformats.org/officeDocument/2006/relationships/image" Target="../media/image182.svg"/><Relationship Id="rId109" Type="http://schemas.openxmlformats.org/officeDocument/2006/relationships/image" Target="../media/image252.svg"/><Relationship Id="rId34" Type="http://schemas.openxmlformats.org/officeDocument/2006/relationships/image" Target="../media/image177.png"/><Relationship Id="rId50" Type="http://schemas.openxmlformats.org/officeDocument/2006/relationships/image" Target="../media/image193.png"/><Relationship Id="rId55" Type="http://schemas.openxmlformats.org/officeDocument/2006/relationships/image" Target="../media/image198.svg"/><Relationship Id="rId76" Type="http://schemas.openxmlformats.org/officeDocument/2006/relationships/image" Target="../media/image219.png"/><Relationship Id="rId97" Type="http://schemas.openxmlformats.org/officeDocument/2006/relationships/image" Target="../media/image240.svg"/><Relationship Id="rId104" Type="http://schemas.openxmlformats.org/officeDocument/2006/relationships/image" Target="../media/image247.png"/><Relationship Id="rId120" Type="http://schemas.openxmlformats.org/officeDocument/2006/relationships/image" Target="../media/image263.png"/><Relationship Id="rId125" Type="http://schemas.openxmlformats.org/officeDocument/2006/relationships/image" Target="../media/image268.svg"/><Relationship Id="rId7" Type="http://schemas.openxmlformats.org/officeDocument/2006/relationships/image" Target="../media/image150.svg"/><Relationship Id="rId71" Type="http://schemas.openxmlformats.org/officeDocument/2006/relationships/image" Target="../media/image214.svg"/><Relationship Id="rId92" Type="http://schemas.openxmlformats.org/officeDocument/2006/relationships/image" Target="../media/image235.png"/><Relationship Id="rId2" Type="http://schemas.openxmlformats.org/officeDocument/2006/relationships/image" Target="../media/image145.png"/><Relationship Id="rId29" Type="http://schemas.openxmlformats.org/officeDocument/2006/relationships/image" Target="../media/image172.svg"/><Relationship Id="rId24" Type="http://schemas.openxmlformats.org/officeDocument/2006/relationships/image" Target="../media/image167.png"/><Relationship Id="rId40" Type="http://schemas.openxmlformats.org/officeDocument/2006/relationships/image" Target="../media/image183.png"/><Relationship Id="rId45" Type="http://schemas.openxmlformats.org/officeDocument/2006/relationships/image" Target="../media/image188.svg"/><Relationship Id="rId66" Type="http://schemas.openxmlformats.org/officeDocument/2006/relationships/image" Target="../media/image209.png"/><Relationship Id="rId87" Type="http://schemas.openxmlformats.org/officeDocument/2006/relationships/image" Target="../media/image230.svg"/><Relationship Id="rId110" Type="http://schemas.openxmlformats.org/officeDocument/2006/relationships/image" Target="../media/image253.png"/><Relationship Id="rId115" Type="http://schemas.openxmlformats.org/officeDocument/2006/relationships/image" Target="../media/image258.svg"/><Relationship Id="rId131" Type="http://schemas.openxmlformats.org/officeDocument/2006/relationships/image" Target="../media/image274.svg"/><Relationship Id="rId61" Type="http://schemas.openxmlformats.org/officeDocument/2006/relationships/image" Target="../media/image204.svg"/><Relationship Id="rId82" Type="http://schemas.openxmlformats.org/officeDocument/2006/relationships/image" Target="../media/image225.png"/><Relationship Id="rId19" Type="http://schemas.openxmlformats.org/officeDocument/2006/relationships/image" Target="../media/image162.svg"/><Relationship Id="rId14" Type="http://schemas.openxmlformats.org/officeDocument/2006/relationships/image" Target="../media/image157.png"/><Relationship Id="rId30" Type="http://schemas.openxmlformats.org/officeDocument/2006/relationships/image" Target="../media/image173.png"/><Relationship Id="rId35" Type="http://schemas.openxmlformats.org/officeDocument/2006/relationships/image" Target="../media/image178.svg"/><Relationship Id="rId56" Type="http://schemas.openxmlformats.org/officeDocument/2006/relationships/image" Target="../media/image199.png"/><Relationship Id="rId77" Type="http://schemas.openxmlformats.org/officeDocument/2006/relationships/image" Target="../media/image220.svg"/><Relationship Id="rId100" Type="http://schemas.openxmlformats.org/officeDocument/2006/relationships/image" Target="../media/image243.png"/><Relationship Id="rId105" Type="http://schemas.openxmlformats.org/officeDocument/2006/relationships/image" Target="../media/image248.svg"/><Relationship Id="rId126" Type="http://schemas.openxmlformats.org/officeDocument/2006/relationships/image" Target="../media/image269.png"/><Relationship Id="rId8" Type="http://schemas.openxmlformats.org/officeDocument/2006/relationships/image" Target="../media/image151.png"/><Relationship Id="rId51" Type="http://schemas.openxmlformats.org/officeDocument/2006/relationships/image" Target="../media/image194.svg"/><Relationship Id="rId72" Type="http://schemas.openxmlformats.org/officeDocument/2006/relationships/image" Target="../media/image215.png"/><Relationship Id="rId93" Type="http://schemas.openxmlformats.org/officeDocument/2006/relationships/image" Target="../media/image236.svg"/><Relationship Id="rId98" Type="http://schemas.openxmlformats.org/officeDocument/2006/relationships/image" Target="../media/image241.png"/><Relationship Id="rId121" Type="http://schemas.openxmlformats.org/officeDocument/2006/relationships/image" Target="../media/image264.svg"/><Relationship Id="rId3" Type="http://schemas.openxmlformats.org/officeDocument/2006/relationships/image" Target="../media/image146.svg"/><Relationship Id="rId25" Type="http://schemas.openxmlformats.org/officeDocument/2006/relationships/image" Target="../media/image168.svg"/><Relationship Id="rId46" Type="http://schemas.openxmlformats.org/officeDocument/2006/relationships/image" Target="../media/image189.png"/><Relationship Id="rId67" Type="http://schemas.openxmlformats.org/officeDocument/2006/relationships/image" Target="../media/image210.svg"/><Relationship Id="rId116" Type="http://schemas.openxmlformats.org/officeDocument/2006/relationships/image" Target="../media/image259.png"/><Relationship Id="rId20" Type="http://schemas.openxmlformats.org/officeDocument/2006/relationships/image" Target="../media/image163.png"/><Relationship Id="rId41" Type="http://schemas.openxmlformats.org/officeDocument/2006/relationships/image" Target="../media/image184.svg"/><Relationship Id="rId62" Type="http://schemas.openxmlformats.org/officeDocument/2006/relationships/image" Target="../media/image205.png"/><Relationship Id="rId83" Type="http://schemas.openxmlformats.org/officeDocument/2006/relationships/image" Target="../media/image226.svg"/><Relationship Id="rId88" Type="http://schemas.openxmlformats.org/officeDocument/2006/relationships/image" Target="../media/image231.png"/><Relationship Id="rId111" Type="http://schemas.openxmlformats.org/officeDocument/2006/relationships/image" Target="../media/image254.svg"/><Relationship Id="rId132" Type="http://schemas.openxmlformats.org/officeDocument/2006/relationships/image" Target="../media/image275.png"/><Relationship Id="rId15" Type="http://schemas.openxmlformats.org/officeDocument/2006/relationships/image" Target="../media/image158.svg"/><Relationship Id="rId36" Type="http://schemas.openxmlformats.org/officeDocument/2006/relationships/image" Target="../media/image179.png"/><Relationship Id="rId57" Type="http://schemas.openxmlformats.org/officeDocument/2006/relationships/image" Target="../media/image200.svg"/><Relationship Id="rId106" Type="http://schemas.openxmlformats.org/officeDocument/2006/relationships/image" Target="../media/image249.png"/><Relationship Id="rId127" Type="http://schemas.openxmlformats.org/officeDocument/2006/relationships/image" Target="../media/image270.svg"/><Relationship Id="rId10" Type="http://schemas.openxmlformats.org/officeDocument/2006/relationships/image" Target="../media/image153.png"/><Relationship Id="rId31" Type="http://schemas.openxmlformats.org/officeDocument/2006/relationships/image" Target="../media/image174.svg"/><Relationship Id="rId52" Type="http://schemas.openxmlformats.org/officeDocument/2006/relationships/image" Target="../media/image195.png"/><Relationship Id="rId73" Type="http://schemas.openxmlformats.org/officeDocument/2006/relationships/image" Target="../media/image216.svg"/><Relationship Id="rId78" Type="http://schemas.openxmlformats.org/officeDocument/2006/relationships/image" Target="../media/image221.png"/><Relationship Id="rId94" Type="http://schemas.openxmlformats.org/officeDocument/2006/relationships/image" Target="../media/image237.png"/><Relationship Id="rId99" Type="http://schemas.openxmlformats.org/officeDocument/2006/relationships/image" Target="../media/image242.svg"/><Relationship Id="rId101" Type="http://schemas.openxmlformats.org/officeDocument/2006/relationships/image" Target="../media/image244.svg"/><Relationship Id="rId122" Type="http://schemas.openxmlformats.org/officeDocument/2006/relationships/image" Target="../media/image265.png"/><Relationship Id="rId4" Type="http://schemas.openxmlformats.org/officeDocument/2006/relationships/image" Target="../media/image147.png"/><Relationship Id="rId9" Type="http://schemas.openxmlformats.org/officeDocument/2006/relationships/image" Target="../media/image152.svg"/><Relationship Id="rId26" Type="http://schemas.openxmlformats.org/officeDocument/2006/relationships/image" Target="../media/image169.png"/><Relationship Id="rId47" Type="http://schemas.openxmlformats.org/officeDocument/2006/relationships/image" Target="../media/image190.svg"/><Relationship Id="rId68" Type="http://schemas.openxmlformats.org/officeDocument/2006/relationships/image" Target="../media/image211.png"/><Relationship Id="rId89" Type="http://schemas.openxmlformats.org/officeDocument/2006/relationships/image" Target="../media/image232.svg"/><Relationship Id="rId112" Type="http://schemas.openxmlformats.org/officeDocument/2006/relationships/image" Target="../media/image255.png"/><Relationship Id="rId133" Type="http://schemas.openxmlformats.org/officeDocument/2006/relationships/image" Target="../media/image276.svg"/></Relationships>
</file>

<file path=ppt/slideLayouts/_rels/slideLayout29.xml.rels><?xml version="1.0" encoding="UTF-8" standalone="yes"?>
<Relationships xmlns="http://schemas.openxmlformats.org/package/2006/relationships"><Relationship Id="rId117" Type="http://schemas.openxmlformats.org/officeDocument/2006/relationships/image" Target="../media/image386.svg"/><Relationship Id="rId299" Type="http://schemas.openxmlformats.org/officeDocument/2006/relationships/image" Target="../media/image566.png"/><Relationship Id="rId21" Type="http://schemas.openxmlformats.org/officeDocument/2006/relationships/image" Target="../media/image296.svg"/><Relationship Id="rId63" Type="http://schemas.openxmlformats.org/officeDocument/2006/relationships/image" Target="../media/image336.svg"/><Relationship Id="rId159" Type="http://schemas.openxmlformats.org/officeDocument/2006/relationships/image" Target="../media/image426.svg"/><Relationship Id="rId324" Type="http://schemas.openxmlformats.org/officeDocument/2006/relationships/image" Target="../media/image591.svg"/><Relationship Id="rId366" Type="http://schemas.openxmlformats.org/officeDocument/2006/relationships/image" Target="../media/image633.svg"/><Relationship Id="rId170" Type="http://schemas.openxmlformats.org/officeDocument/2006/relationships/image" Target="../media/image437.png"/><Relationship Id="rId226" Type="http://schemas.openxmlformats.org/officeDocument/2006/relationships/image" Target="../media/image493.png"/><Relationship Id="rId268" Type="http://schemas.openxmlformats.org/officeDocument/2006/relationships/image" Target="../media/image535.png"/><Relationship Id="rId32" Type="http://schemas.openxmlformats.org/officeDocument/2006/relationships/image" Target="../media/image307.png"/><Relationship Id="rId74" Type="http://schemas.openxmlformats.org/officeDocument/2006/relationships/image" Target="../media/image347.png"/><Relationship Id="rId128" Type="http://schemas.openxmlformats.org/officeDocument/2006/relationships/image" Target="../media/image395.png"/><Relationship Id="rId335" Type="http://schemas.openxmlformats.org/officeDocument/2006/relationships/image" Target="../media/image602.png"/><Relationship Id="rId377" Type="http://schemas.openxmlformats.org/officeDocument/2006/relationships/image" Target="../media/image644.png"/><Relationship Id="rId5" Type="http://schemas.openxmlformats.org/officeDocument/2006/relationships/image" Target="../media/image282.svg"/><Relationship Id="rId181" Type="http://schemas.openxmlformats.org/officeDocument/2006/relationships/image" Target="../media/image448.svg"/><Relationship Id="rId237" Type="http://schemas.openxmlformats.org/officeDocument/2006/relationships/image" Target="../media/image504.svg"/><Relationship Id="rId402" Type="http://schemas.openxmlformats.org/officeDocument/2006/relationships/image" Target="../media/image667.svg"/><Relationship Id="rId279" Type="http://schemas.openxmlformats.org/officeDocument/2006/relationships/image" Target="../media/image546.svg"/><Relationship Id="rId43" Type="http://schemas.openxmlformats.org/officeDocument/2006/relationships/image" Target="../media/image318.svg"/><Relationship Id="rId139" Type="http://schemas.openxmlformats.org/officeDocument/2006/relationships/image" Target="../media/image406.svg"/><Relationship Id="rId290" Type="http://schemas.openxmlformats.org/officeDocument/2006/relationships/image" Target="../media/image557.svg"/><Relationship Id="rId304" Type="http://schemas.openxmlformats.org/officeDocument/2006/relationships/image" Target="../media/image571.svg"/><Relationship Id="rId346" Type="http://schemas.openxmlformats.org/officeDocument/2006/relationships/image" Target="../media/image613.svg"/><Relationship Id="rId388" Type="http://schemas.openxmlformats.org/officeDocument/2006/relationships/image" Target="../media/image655.svg"/><Relationship Id="rId85" Type="http://schemas.openxmlformats.org/officeDocument/2006/relationships/image" Target="../media/image356.svg"/><Relationship Id="rId150" Type="http://schemas.openxmlformats.org/officeDocument/2006/relationships/image" Target="../media/image417.png"/><Relationship Id="rId192" Type="http://schemas.openxmlformats.org/officeDocument/2006/relationships/image" Target="../media/image459.png"/><Relationship Id="rId206" Type="http://schemas.openxmlformats.org/officeDocument/2006/relationships/image" Target="../media/image473.png"/><Relationship Id="rId413" Type="http://schemas.openxmlformats.org/officeDocument/2006/relationships/image" Target="../media/image678.png"/><Relationship Id="rId248" Type="http://schemas.openxmlformats.org/officeDocument/2006/relationships/image" Target="../media/image515.png"/><Relationship Id="rId12" Type="http://schemas.openxmlformats.org/officeDocument/2006/relationships/image" Target="../media/image289.png"/><Relationship Id="rId108" Type="http://schemas.openxmlformats.org/officeDocument/2006/relationships/image" Target="../media/image377.png"/><Relationship Id="rId315" Type="http://schemas.openxmlformats.org/officeDocument/2006/relationships/image" Target="../media/image582.png"/><Relationship Id="rId357" Type="http://schemas.openxmlformats.org/officeDocument/2006/relationships/image" Target="../media/image624.png"/><Relationship Id="rId54" Type="http://schemas.openxmlformats.org/officeDocument/2006/relationships/image" Target="../media/image241.png"/><Relationship Id="rId96" Type="http://schemas.openxmlformats.org/officeDocument/2006/relationships/image" Target="../media/image367.png"/><Relationship Id="rId161" Type="http://schemas.openxmlformats.org/officeDocument/2006/relationships/image" Target="../media/image428.svg"/><Relationship Id="rId217" Type="http://schemas.openxmlformats.org/officeDocument/2006/relationships/image" Target="../media/image484.svg"/><Relationship Id="rId399" Type="http://schemas.openxmlformats.org/officeDocument/2006/relationships/image" Target="../media/image215.png"/><Relationship Id="rId259" Type="http://schemas.openxmlformats.org/officeDocument/2006/relationships/image" Target="../media/image526.svg"/><Relationship Id="rId424" Type="http://schemas.openxmlformats.org/officeDocument/2006/relationships/image" Target="../media/image689.svg"/><Relationship Id="rId23" Type="http://schemas.openxmlformats.org/officeDocument/2006/relationships/image" Target="../media/image298.svg"/><Relationship Id="rId119" Type="http://schemas.openxmlformats.org/officeDocument/2006/relationships/image" Target="../media/image388.svg"/><Relationship Id="rId270" Type="http://schemas.openxmlformats.org/officeDocument/2006/relationships/image" Target="../media/image537.png"/><Relationship Id="rId326" Type="http://schemas.openxmlformats.org/officeDocument/2006/relationships/image" Target="../media/image593.svg"/><Relationship Id="rId65" Type="http://schemas.openxmlformats.org/officeDocument/2006/relationships/image" Target="../media/image338.svg"/><Relationship Id="rId130" Type="http://schemas.openxmlformats.org/officeDocument/2006/relationships/image" Target="../media/image397.png"/><Relationship Id="rId368" Type="http://schemas.openxmlformats.org/officeDocument/2006/relationships/image" Target="../media/image635.svg"/><Relationship Id="rId172" Type="http://schemas.openxmlformats.org/officeDocument/2006/relationships/image" Target="../media/image439.png"/><Relationship Id="rId228" Type="http://schemas.openxmlformats.org/officeDocument/2006/relationships/image" Target="../media/image495.png"/><Relationship Id="rId281" Type="http://schemas.openxmlformats.org/officeDocument/2006/relationships/image" Target="../media/image548.svg"/><Relationship Id="rId337" Type="http://schemas.openxmlformats.org/officeDocument/2006/relationships/image" Target="../media/image604.png"/><Relationship Id="rId34" Type="http://schemas.openxmlformats.org/officeDocument/2006/relationships/image" Target="../media/image309.png"/><Relationship Id="rId76" Type="http://schemas.openxmlformats.org/officeDocument/2006/relationships/image" Target="../media/image349.png"/><Relationship Id="rId141" Type="http://schemas.openxmlformats.org/officeDocument/2006/relationships/image" Target="../media/image408.svg"/><Relationship Id="rId379" Type="http://schemas.openxmlformats.org/officeDocument/2006/relationships/image" Target="../media/image646.png"/><Relationship Id="rId7" Type="http://schemas.openxmlformats.org/officeDocument/2006/relationships/image" Target="../media/image284.svg"/><Relationship Id="rId183" Type="http://schemas.openxmlformats.org/officeDocument/2006/relationships/image" Target="../media/image450.svg"/><Relationship Id="rId239" Type="http://schemas.openxmlformats.org/officeDocument/2006/relationships/image" Target="../media/image506.svg"/><Relationship Id="rId390" Type="http://schemas.openxmlformats.org/officeDocument/2006/relationships/image" Target="../media/image657.svg"/><Relationship Id="rId404" Type="http://schemas.openxmlformats.org/officeDocument/2006/relationships/image" Target="../media/image669.svg"/><Relationship Id="rId250" Type="http://schemas.openxmlformats.org/officeDocument/2006/relationships/image" Target="../media/image517.png"/><Relationship Id="rId292" Type="http://schemas.openxmlformats.org/officeDocument/2006/relationships/image" Target="../media/image559.svg"/><Relationship Id="rId306" Type="http://schemas.openxmlformats.org/officeDocument/2006/relationships/image" Target="../media/image573.svg"/><Relationship Id="rId45" Type="http://schemas.openxmlformats.org/officeDocument/2006/relationships/image" Target="../media/image320.svg"/><Relationship Id="rId87" Type="http://schemas.openxmlformats.org/officeDocument/2006/relationships/image" Target="../media/image358.svg"/><Relationship Id="rId110" Type="http://schemas.openxmlformats.org/officeDocument/2006/relationships/image" Target="../media/image379.png"/><Relationship Id="rId348" Type="http://schemas.openxmlformats.org/officeDocument/2006/relationships/image" Target="../media/image615.svg"/><Relationship Id="rId152" Type="http://schemas.openxmlformats.org/officeDocument/2006/relationships/image" Target="../media/image419.png"/><Relationship Id="rId194" Type="http://schemas.openxmlformats.org/officeDocument/2006/relationships/image" Target="../media/image461.png"/><Relationship Id="rId208" Type="http://schemas.openxmlformats.org/officeDocument/2006/relationships/image" Target="../media/image475.png"/><Relationship Id="rId415" Type="http://schemas.openxmlformats.org/officeDocument/2006/relationships/image" Target="../media/image680.png"/><Relationship Id="rId261" Type="http://schemas.openxmlformats.org/officeDocument/2006/relationships/image" Target="../media/image528.svg"/><Relationship Id="rId14" Type="http://schemas.openxmlformats.org/officeDocument/2006/relationships/image" Target="../media/image291.png"/><Relationship Id="rId56" Type="http://schemas.openxmlformats.org/officeDocument/2006/relationships/image" Target="../media/image329.png"/><Relationship Id="rId317" Type="http://schemas.openxmlformats.org/officeDocument/2006/relationships/image" Target="../media/image584.png"/><Relationship Id="rId359" Type="http://schemas.openxmlformats.org/officeDocument/2006/relationships/image" Target="../media/image626.png"/><Relationship Id="rId98" Type="http://schemas.openxmlformats.org/officeDocument/2006/relationships/image" Target="../media/image217.png"/><Relationship Id="rId121" Type="http://schemas.openxmlformats.org/officeDocument/2006/relationships/image" Target="../media/image390.svg"/><Relationship Id="rId163" Type="http://schemas.openxmlformats.org/officeDocument/2006/relationships/image" Target="../media/image430.svg"/><Relationship Id="rId219" Type="http://schemas.openxmlformats.org/officeDocument/2006/relationships/image" Target="../media/image486.svg"/><Relationship Id="rId370" Type="http://schemas.openxmlformats.org/officeDocument/2006/relationships/image" Target="../media/image637.svg"/><Relationship Id="rId426" Type="http://schemas.openxmlformats.org/officeDocument/2006/relationships/image" Target="../media/image691.svg"/><Relationship Id="rId230" Type="http://schemas.openxmlformats.org/officeDocument/2006/relationships/image" Target="../media/image497.png"/><Relationship Id="rId25" Type="http://schemas.openxmlformats.org/officeDocument/2006/relationships/image" Target="../media/image300.svg"/><Relationship Id="rId67" Type="http://schemas.openxmlformats.org/officeDocument/2006/relationships/image" Target="../media/image340.svg"/><Relationship Id="rId272" Type="http://schemas.openxmlformats.org/officeDocument/2006/relationships/image" Target="../media/image539.png"/><Relationship Id="rId328" Type="http://schemas.openxmlformats.org/officeDocument/2006/relationships/image" Target="../media/image595.svg"/><Relationship Id="rId132" Type="http://schemas.openxmlformats.org/officeDocument/2006/relationships/image" Target="../media/image399.png"/><Relationship Id="rId174" Type="http://schemas.openxmlformats.org/officeDocument/2006/relationships/image" Target="../media/image441.png"/><Relationship Id="rId381" Type="http://schemas.openxmlformats.org/officeDocument/2006/relationships/image" Target="../media/image648.png"/><Relationship Id="rId241" Type="http://schemas.openxmlformats.org/officeDocument/2006/relationships/image" Target="../media/image508.svg"/><Relationship Id="rId36" Type="http://schemas.openxmlformats.org/officeDocument/2006/relationships/image" Target="../media/image311.png"/><Relationship Id="rId283" Type="http://schemas.openxmlformats.org/officeDocument/2006/relationships/image" Target="../media/image550.png"/><Relationship Id="rId339" Type="http://schemas.openxmlformats.org/officeDocument/2006/relationships/image" Target="../media/image606.png"/><Relationship Id="rId78" Type="http://schemas.openxmlformats.org/officeDocument/2006/relationships/image" Target="../media/image207.png"/><Relationship Id="rId101" Type="http://schemas.openxmlformats.org/officeDocument/2006/relationships/image" Target="../media/image370.svg"/><Relationship Id="rId143" Type="http://schemas.openxmlformats.org/officeDocument/2006/relationships/image" Target="../media/image410.svg"/><Relationship Id="rId185" Type="http://schemas.openxmlformats.org/officeDocument/2006/relationships/image" Target="../media/image452.svg"/><Relationship Id="rId350" Type="http://schemas.openxmlformats.org/officeDocument/2006/relationships/image" Target="../media/image617.svg"/><Relationship Id="rId406" Type="http://schemas.openxmlformats.org/officeDocument/2006/relationships/image" Target="../media/image671.svg"/><Relationship Id="rId9" Type="http://schemas.openxmlformats.org/officeDocument/2006/relationships/image" Target="../media/image286.svg"/><Relationship Id="rId210" Type="http://schemas.openxmlformats.org/officeDocument/2006/relationships/image" Target="../media/image477.png"/><Relationship Id="rId392" Type="http://schemas.openxmlformats.org/officeDocument/2006/relationships/image" Target="../media/image659.svg"/><Relationship Id="rId252" Type="http://schemas.openxmlformats.org/officeDocument/2006/relationships/image" Target="../media/image519.png"/><Relationship Id="rId294" Type="http://schemas.openxmlformats.org/officeDocument/2006/relationships/image" Target="../media/image561.svg"/><Relationship Id="rId308" Type="http://schemas.openxmlformats.org/officeDocument/2006/relationships/image" Target="../media/image575.svg"/><Relationship Id="rId47" Type="http://schemas.openxmlformats.org/officeDocument/2006/relationships/image" Target="../media/image322.svg"/><Relationship Id="rId89" Type="http://schemas.openxmlformats.org/officeDocument/2006/relationships/image" Target="../media/image360.svg"/><Relationship Id="rId112" Type="http://schemas.openxmlformats.org/officeDocument/2006/relationships/image" Target="../media/image381.png"/><Relationship Id="rId154" Type="http://schemas.openxmlformats.org/officeDocument/2006/relationships/image" Target="../media/image421.png"/><Relationship Id="rId361" Type="http://schemas.openxmlformats.org/officeDocument/2006/relationships/image" Target="../media/image628.png"/><Relationship Id="rId196" Type="http://schemas.openxmlformats.org/officeDocument/2006/relationships/image" Target="../media/image463.png"/><Relationship Id="rId417" Type="http://schemas.openxmlformats.org/officeDocument/2006/relationships/image" Target="../media/image682.png"/><Relationship Id="rId16" Type="http://schemas.openxmlformats.org/officeDocument/2006/relationships/image" Target="../media/image293.png"/><Relationship Id="rId221" Type="http://schemas.openxmlformats.org/officeDocument/2006/relationships/image" Target="../media/image488.svg"/><Relationship Id="rId263" Type="http://schemas.openxmlformats.org/officeDocument/2006/relationships/image" Target="../media/image530.svg"/><Relationship Id="rId319" Type="http://schemas.openxmlformats.org/officeDocument/2006/relationships/image" Target="../media/image586.png"/><Relationship Id="rId58" Type="http://schemas.openxmlformats.org/officeDocument/2006/relationships/image" Target="../media/image331.png"/><Relationship Id="rId123" Type="http://schemas.openxmlformats.org/officeDocument/2006/relationships/image" Target="../media/image224.svg"/><Relationship Id="rId330" Type="http://schemas.openxmlformats.org/officeDocument/2006/relationships/image" Target="../media/image597.svg"/><Relationship Id="rId165" Type="http://schemas.openxmlformats.org/officeDocument/2006/relationships/image" Target="../media/image432.svg"/><Relationship Id="rId372" Type="http://schemas.openxmlformats.org/officeDocument/2006/relationships/image" Target="../media/image639.svg"/><Relationship Id="rId232" Type="http://schemas.openxmlformats.org/officeDocument/2006/relationships/image" Target="../media/image499.png"/><Relationship Id="rId274" Type="http://schemas.openxmlformats.org/officeDocument/2006/relationships/image" Target="../media/image541.png"/><Relationship Id="rId27" Type="http://schemas.openxmlformats.org/officeDocument/2006/relationships/image" Target="../media/image302.svg"/><Relationship Id="rId69" Type="http://schemas.openxmlformats.org/officeDocument/2006/relationships/image" Target="../media/image342.svg"/><Relationship Id="rId134" Type="http://schemas.openxmlformats.org/officeDocument/2006/relationships/image" Target="../media/image401.png"/><Relationship Id="rId80" Type="http://schemas.openxmlformats.org/officeDocument/2006/relationships/image" Target="../media/image351.png"/><Relationship Id="rId176" Type="http://schemas.openxmlformats.org/officeDocument/2006/relationships/image" Target="../media/image443.png"/><Relationship Id="rId341" Type="http://schemas.openxmlformats.org/officeDocument/2006/relationships/image" Target="../media/image608.png"/><Relationship Id="rId383" Type="http://schemas.openxmlformats.org/officeDocument/2006/relationships/image" Target="../media/image650.png"/><Relationship Id="rId201" Type="http://schemas.openxmlformats.org/officeDocument/2006/relationships/image" Target="../media/image468.svg"/><Relationship Id="rId243" Type="http://schemas.openxmlformats.org/officeDocument/2006/relationships/image" Target="../media/image510.svg"/><Relationship Id="rId285" Type="http://schemas.openxmlformats.org/officeDocument/2006/relationships/image" Target="../media/image552.png"/><Relationship Id="rId38" Type="http://schemas.openxmlformats.org/officeDocument/2006/relationships/image" Target="../media/image313.png"/><Relationship Id="rId103" Type="http://schemas.openxmlformats.org/officeDocument/2006/relationships/image" Target="../media/image372.svg"/><Relationship Id="rId310" Type="http://schemas.openxmlformats.org/officeDocument/2006/relationships/image" Target="../media/image577.svg"/><Relationship Id="rId70" Type="http://schemas.openxmlformats.org/officeDocument/2006/relationships/image" Target="../media/image343.png"/><Relationship Id="rId91" Type="http://schemas.openxmlformats.org/officeDocument/2006/relationships/image" Target="../media/image362.svg"/><Relationship Id="rId145" Type="http://schemas.openxmlformats.org/officeDocument/2006/relationships/image" Target="../media/image412.svg"/><Relationship Id="rId166" Type="http://schemas.openxmlformats.org/officeDocument/2006/relationships/image" Target="../media/image433.png"/><Relationship Id="rId187" Type="http://schemas.openxmlformats.org/officeDocument/2006/relationships/image" Target="../media/image454.svg"/><Relationship Id="rId331" Type="http://schemas.openxmlformats.org/officeDocument/2006/relationships/image" Target="../media/image598.png"/><Relationship Id="rId352" Type="http://schemas.openxmlformats.org/officeDocument/2006/relationships/image" Target="../media/image619.svg"/><Relationship Id="rId373" Type="http://schemas.openxmlformats.org/officeDocument/2006/relationships/image" Target="../media/image640.png"/><Relationship Id="rId394" Type="http://schemas.openxmlformats.org/officeDocument/2006/relationships/image" Target="../media/image661.svg"/><Relationship Id="rId408" Type="http://schemas.openxmlformats.org/officeDocument/2006/relationships/image" Target="../media/image673.svg"/><Relationship Id="rId1" Type="http://schemas.openxmlformats.org/officeDocument/2006/relationships/slideMaster" Target="../slideMasters/slideMaster2.xml"/><Relationship Id="rId212" Type="http://schemas.openxmlformats.org/officeDocument/2006/relationships/image" Target="../media/image479.png"/><Relationship Id="rId233" Type="http://schemas.openxmlformats.org/officeDocument/2006/relationships/image" Target="../media/image500.svg"/><Relationship Id="rId254" Type="http://schemas.openxmlformats.org/officeDocument/2006/relationships/image" Target="../media/image521.png"/><Relationship Id="rId28" Type="http://schemas.openxmlformats.org/officeDocument/2006/relationships/image" Target="../media/image303.png"/><Relationship Id="rId49" Type="http://schemas.openxmlformats.org/officeDocument/2006/relationships/image" Target="../media/image324.svg"/><Relationship Id="rId114" Type="http://schemas.openxmlformats.org/officeDocument/2006/relationships/image" Target="../media/image383.png"/><Relationship Id="rId275" Type="http://schemas.openxmlformats.org/officeDocument/2006/relationships/image" Target="../media/image542.svg"/><Relationship Id="rId296" Type="http://schemas.openxmlformats.org/officeDocument/2006/relationships/image" Target="../media/image563.svg"/><Relationship Id="rId300" Type="http://schemas.openxmlformats.org/officeDocument/2006/relationships/image" Target="../media/image567.svg"/><Relationship Id="rId60" Type="http://schemas.openxmlformats.org/officeDocument/2006/relationships/image" Target="../media/image333.png"/><Relationship Id="rId81" Type="http://schemas.openxmlformats.org/officeDocument/2006/relationships/image" Target="../media/image352.svg"/><Relationship Id="rId135" Type="http://schemas.openxmlformats.org/officeDocument/2006/relationships/image" Target="../media/image402.svg"/><Relationship Id="rId156" Type="http://schemas.openxmlformats.org/officeDocument/2006/relationships/image" Target="../media/image423.png"/><Relationship Id="rId177" Type="http://schemas.openxmlformats.org/officeDocument/2006/relationships/image" Target="../media/image444.svg"/><Relationship Id="rId198" Type="http://schemas.openxmlformats.org/officeDocument/2006/relationships/image" Target="../media/image465.png"/><Relationship Id="rId321" Type="http://schemas.openxmlformats.org/officeDocument/2006/relationships/image" Target="../media/image588.png"/><Relationship Id="rId342" Type="http://schemas.openxmlformats.org/officeDocument/2006/relationships/image" Target="../media/image609.svg"/><Relationship Id="rId363" Type="http://schemas.openxmlformats.org/officeDocument/2006/relationships/image" Target="../media/image630.png"/><Relationship Id="rId384" Type="http://schemas.openxmlformats.org/officeDocument/2006/relationships/image" Target="../media/image651.svg"/><Relationship Id="rId419" Type="http://schemas.openxmlformats.org/officeDocument/2006/relationships/image" Target="../media/image684.png"/><Relationship Id="rId202" Type="http://schemas.openxmlformats.org/officeDocument/2006/relationships/image" Target="../media/image469.png"/><Relationship Id="rId223" Type="http://schemas.openxmlformats.org/officeDocument/2006/relationships/image" Target="../media/image490.svg"/><Relationship Id="rId244" Type="http://schemas.openxmlformats.org/officeDocument/2006/relationships/image" Target="../media/image511.png"/><Relationship Id="rId18" Type="http://schemas.openxmlformats.org/officeDocument/2006/relationships/image" Target="../media/image179.png"/><Relationship Id="rId39" Type="http://schemas.openxmlformats.org/officeDocument/2006/relationships/image" Target="../media/image314.svg"/><Relationship Id="rId265" Type="http://schemas.openxmlformats.org/officeDocument/2006/relationships/image" Target="../media/image532.svg"/><Relationship Id="rId286" Type="http://schemas.openxmlformats.org/officeDocument/2006/relationships/image" Target="../media/image553.svg"/><Relationship Id="rId50" Type="http://schemas.openxmlformats.org/officeDocument/2006/relationships/image" Target="../media/image325.png"/><Relationship Id="rId104" Type="http://schemas.openxmlformats.org/officeDocument/2006/relationships/image" Target="../media/image373.png"/><Relationship Id="rId125" Type="http://schemas.openxmlformats.org/officeDocument/2006/relationships/image" Target="../media/image392.svg"/><Relationship Id="rId146" Type="http://schemas.openxmlformats.org/officeDocument/2006/relationships/image" Target="../media/image413.png"/><Relationship Id="rId167" Type="http://schemas.openxmlformats.org/officeDocument/2006/relationships/image" Target="../media/image434.svg"/><Relationship Id="rId188" Type="http://schemas.openxmlformats.org/officeDocument/2006/relationships/image" Target="../media/image455.png"/><Relationship Id="rId311" Type="http://schemas.openxmlformats.org/officeDocument/2006/relationships/image" Target="../media/image578.png"/><Relationship Id="rId332" Type="http://schemas.openxmlformats.org/officeDocument/2006/relationships/image" Target="../media/image599.svg"/><Relationship Id="rId353" Type="http://schemas.openxmlformats.org/officeDocument/2006/relationships/image" Target="../media/image620.png"/><Relationship Id="rId374" Type="http://schemas.openxmlformats.org/officeDocument/2006/relationships/image" Target="../media/image641.svg"/><Relationship Id="rId395" Type="http://schemas.openxmlformats.org/officeDocument/2006/relationships/image" Target="../media/image662.png"/><Relationship Id="rId409" Type="http://schemas.openxmlformats.org/officeDocument/2006/relationships/image" Target="../media/image674.png"/><Relationship Id="rId71" Type="http://schemas.openxmlformats.org/officeDocument/2006/relationships/image" Target="../media/image344.svg"/><Relationship Id="rId92" Type="http://schemas.openxmlformats.org/officeDocument/2006/relationships/image" Target="../media/image363.png"/><Relationship Id="rId213" Type="http://schemas.openxmlformats.org/officeDocument/2006/relationships/image" Target="../media/image480.svg"/><Relationship Id="rId234" Type="http://schemas.openxmlformats.org/officeDocument/2006/relationships/image" Target="../media/image501.png"/><Relationship Id="rId420" Type="http://schemas.openxmlformats.org/officeDocument/2006/relationships/image" Target="../media/image685.svg"/><Relationship Id="rId2" Type="http://schemas.openxmlformats.org/officeDocument/2006/relationships/image" Target="../media/image279.png"/><Relationship Id="rId29" Type="http://schemas.openxmlformats.org/officeDocument/2006/relationships/image" Target="../media/image304.svg"/><Relationship Id="rId255" Type="http://schemas.openxmlformats.org/officeDocument/2006/relationships/image" Target="../media/image522.svg"/><Relationship Id="rId276" Type="http://schemas.openxmlformats.org/officeDocument/2006/relationships/image" Target="../media/image543.png"/><Relationship Id="rId297" Type="http://schemas.openxmlformats.org/officeDocument/2006/relationships/image" Target="../media/image564.png"/><Relationship Id="rId40" Type="http://schemas.openxmlformats.org/officeDocument/2006/relationships/image" Target="../media/image315.png"/><Relationship Id="rId115" Type="http://schemas.openxmlformats.org/officeDocument/2006/relationships/image" Target="../media/image384.svg"/><Relationship Id="rId136" Type="http://schemas.openxmlformats.org/officeDocument/2006/relationships/image" Target="../media/image403.png"/><Relationship Id="rId157" Type="http://schemas.openxmlformats.org/officeDocument/2006/relationships/image" Target="../media/image424.svg"/><Relationship Id="rId178" Type="http://schemas.openxmlformats.org/officeDocument/2006/relationships/image" Target="../media/image445.png"/><Relationship Id="rId301" Type="http://schemas.openxmlformats.org/officeDocument/2006/relationships/image" Target="../media/image568.png"/><Relationship Id="rId322" Type="http://schemas.openxmlformats.org/officeDocument/2006/relationships/image" Target="../media/image589.svg"/><Relationship Id="rId343" Type="http://schemas.openxmlformats.org/officeDocument/2006/relationships/image" Target="../media/image610.png"/><Relationship Id="rId364" Type="http://schemas.openxmlformats.org/officeDocument/2006/relationships/image" Target="../media/image631.svg"/><Relationship Id="rId61" Type="http://schemas.openxmlformats.org/officeDocument/2006/relationships/image" Target="../media/image334.svg"/><Relationship Id="rId82" Type="http://schemas.openxmlformats.org/officeDocument/2006/relationships/image" Target="../media/image353.png"/><Relationship Id="rId199" Type="http://schemas.openxmlformats.org/officeDocument/2006/relationships/image" Target="../media/image466.svg"/><Relationship Id="rId203" Type="http://schemas.openxmlformats.org/officeDocument/2006/relationships/image" Target="../media/image470.svg"/><Relationship Id="rId385" Type="http://schemas.openxmlformats.org/officeDocument/2006/relationships/image" Target="../media/image652.png"/><Relationship Id="rId19" Type="http://schemas.openxmlformats.org/officeDocument/2006/relationships/image" Target="../media/image180.svg"/><Relationship Id="rId224" Type="http://schemas.openxmlformats.org/officeDocument/2006/relationships/image" Target="../media/image491.png"/><Relationship Id="rId245" Type="http://schemas.openxmlformats.org/officeDocument/2006/relationships/image" Target="../media/image512.svg"/><Relationship Id="rId266" Type="http://schemas.openxmlformats.org/officeDocument/2006/relationships/image" Target="../media/image533.png"/><Relationship Id="rId287" Type="http://schemas.openxmlformats.org/officeDocument/2006/relationships/image" Target="../media/image554.png"/><Relationship Id="rId410" Type="http://schemas.openxmlformats.org/officeDocument/2006/relationships/image" Target="../media/image675.svg"/><Relationship Id="rId30" Type="http://schemas.openxmlformats.org/officeDocument/2006/relationships/image" Target="../media/image305.png"/><Relationship Id="rId105" Type="http://schemas.openxmlformats.org/officeDocument/2006/relationships/image" Target="../media/image374.svg"/><Relationship Id="rId126" Type="http://schemas.openxmlformats.org/officeDocument/2006/relationships/image" Target="../media/image393.png"/><Relationship Id="rId147" Type="http://schemas.openxmlformats.org/officeDocument/2006/relationships/image" Target="../media/image414.svg"/><Relationship Id="rId168" Type="http://schemas.openxmlformats.org/officeDocument/2006/relationships/image" Target="../media/image435.png"/><Relationship Id="rId312" Type="http://schemas.openxmlformats.org/officeDocument/2006/relationships/image" Target="../media/image579.svg"/><Relationship Id="rId333" Type="http://schemas.openxmlformats.org/officeDocument/2006/relationships/image" Target="../media/image600.png"/><Relationship Id="rId354" Type="http://schemas.openxmlformats.org/officeDocument/2006/relationships/image" Target="../media/image621.svg"/><Relationship Id="rId51" Type="http://schemas.openxmlformats.org/officeDocument/2006/relationships/image" Target="../media/image326.svg"/><Relationship Id="rId72" Type="http://schemas.openxmlformats.org/officeDocument/2006/relationships/image" Target="../media/image345.png"/><Relationship Id="rId93" Type="http://schemas.openxmlformats.org/officeDocument/2006/relationships/image" Target="../media/image364.svg"/><Relationship Id="rId189" Type="http://schemas.openxmlformats.org/officeDocument/2006/relationships/image" Target="../media/image456.svg"/><Relationship Id="rId375" Type="http://schemas.openxmlformats.org/officeDocument/2006/relationships/image" Target="../media/image642.png"/><Relationship Id="rId396" Type="http://schemas.openxmlformats.org/officeDocument/2006/relationships/image" Target="../media/image663.svg"/><Relationship Id="rId3" Type="http://schemas.openxmlformats.org/officeDocument/2006/relationships/image" Target="../media/image280.svg"/><Relationship Id="rId214" Type="http://schemas.openxmlformats.org/officeDocument/2006/relationships/image" Target="../media/image481.png"/><Relationship Id="rId235" Type="http://schemas.openxmlformats.org/officeDocument/2006/relationships/image" Target="../media/image502.svg"/><Relationship Id="rId256" Type="http://schemas.openxmlformats.org/officeDocument/2006/relationships/image" Target="../media/image523.png"/><Relationship Id="rId277" Type="http://schemas.openxmlformats.org/officeDocument/2006/relationships/image" Target="../media/image544.svg"/><Relationship Id="rId298" Type="http://schemas.openxmlformats.org/officeDocument/2006/relationships/image" Target="../media/image565.svg"/><Relationship Id="rId400" Type="http://schemas.openxmlformats.org/officeDocument/2006/relationships/image" Target="../media/image216.svg"/><Relationship Id="rId421" Type="http://schemas.openxmlformats.org/officeDocument/2006/relationships/image" Target="../media/image686.png"/><Relationship Id="rId116" Type="http://schemas.openxmlformats.org/officeDocument/2006/relationships/image" Target="../media/image385.png"/><Relationship Id="rId137" Type="http://schemas.openxmlformats.org/officeDocument/2006/relationships/image" Target="../media/image404.svg"/><Relationship Id="rId158" Type="http://schemas.openxmlformats.org/officeDocument/2006/relationships/image" Target="../media/image425.png"/><Relationship Id="rId302" Type="http://schemas.openxmlformats.org/officeDocument/2006/relationships/image" Target="../media/image569.svg"/><Relationship Id="rId323" Type="http://schemas.openxmlformats.org/officeDocument/2006/relationships/image" Target="../media/image590.png"/><Relationship Id="rId344" Type="http://schemas.openxmlformats.org/officeDocument/2006/relationships/image" Target="../media/image611.svg"/><Relationship Id="rId20" Type="http://schemas.openxmlformats.org/officeDocument/2006/relationships/image" Target="../media/image295.png"/><Relationship Id="rId41" Type="http://schemas.openxmlformats.org/officeDocument/2006/relationships/image" Target="../media/image316.svg"/><Relationship Id="rId62" Type="http://schemas.openxmlformats.org/officeDocument/2006/relationships/image" Target="../media/image335.png"/><Relationship Id="rId83" Type="http://schemas.openxmlformats.org/officeDocument/2006/relationships/image" Target="../media/image354.svg"/><Relationship Id="rId179" Type="http://schemas.openxmlformats.org/officeDocument/2006/relationships/image" Target="../media/image446.svg"/><Relationship Id="rId365" Type="http://schemas.openxmlformats.org/officeDocument/2006/relationships/image" Target="../media/image632.png"/><Relationship Id="rId386" Type="http://schemas.openxmlformats.org/officeDocument/2006/relationships/image" Target="../media/image653.svg"/><Relationship Id="rId190" Type="http://schemas.openxmlformats.org/officeDocument/2006/relationships/image" Target="../media/image457.png"/><Relationship Id="rId204" Type="http://schemas.openxmlformats.org/officeDocument/2006/relationships/image" Target="../media/image471.png"/><Relationship Id="rId225" Type="http://schemas.openxmlformats.org/officeDocument/2006/relationships/image" Target="../media/image492.svg"/><Relationship Id="rId246" Type="http://schemas.openxmlformats.org/officeDocument/2006/relationships/image" Target="../media/image513.png"/><Relationship Id="rId267" Type="http://schemas.openxmlformats.org/officeDocument/2006/relationships/image" Target="../media/image534.svg"/><Relationship Id="rId288" Type="http://schemas.openxmlformats.org/officeDocument/2006/relationships/image" Target="../media/image555.svg"/><Relationship Id="rId411" Type="http://schemas.openxmlformats.org/officeDocument/2006/relationships/image" Target="../media/image676.png"/><Relationship Id="rId106" Type="http://schemas.openxmlformats.org/officeDocument/2006/relationships/image" Target="../media/image375.png"/><Relationship Id="rId127" Type="http://schemas.openxmlformats.org/officeDocument/2006/relationships/image" Target="../media/image394.svg"/><Relationship Id="rId313" Type="http://schemas.openxmlformats.org/officeDocument/2006/relationships/image" Target="../media/image580.png"/><Relationship Id="rId10" Type="http://schemas.openxmlformats.org/officeDocument/2006/relationships/image" Target="../media/image287.png"/><Relationship Id="rId31" Type="http://schemas.openxmlformats.org/officeDocument/2006/relationships/image" Target="../media/image306.svg"/><Relationship Id="rId52" Type="http://schemas.openxmlformats.org/officeDocument/2006/relationships/image" Target="../media/image327.png"/><Relationship Id="rId73" Type="http://schemas.openxmlformats.org/officeDocument/2006/relationships/image" Target="../media/image346.svg"/><Relationship Id="rId94" Type="http://schemas.openxmlformats.org/officeDocument/2006/relationships/image" Target="../media/image365.png"/><Relationship Id="rId148" Type="http://schemas.openxmlformats.org/officeDocument/2006/relationships/image" Target="../media/image415.png"/><Relationship Id="rId169" Type="http://schemas.openxmlformats.org/officeDocument/2006/relationships/image" Target="../media/image436.svg"/><Relationship Id="rId334" Type="http://schemas.openxmlformats.org/officeDocument/2006/relationships/image" Target="../media/image601.svg"/><Relationship Id="rId355" Type="http://schemas.openxmlformats.org/officeDocument/2006/relationships/image" Target="../media/image622.png"/><Relationship Id="rId376" Type="http://schemas.openxmlformats.org/officeDocument/2006/relationships/image" Target="../media/image643.svg"/><Relationship Id="rId397" Type="http://schemas.openxmlformats.org/officeDocument/2006/relationships/image" Target="../media/image664.png"/><Relationship Id="rId4" Type="http://schemas.openxmlformats.org/officeDocument/2006/relationships/image" Target="../media/image281.png"/><Relationship Id="rId180" Type="http://schemas.openxmlformats.org/officeDocument/2006/relationships/image" Target="../media/image447.png"/><Relationship Id="rId215" Type="http://schemas.openxmlformats.org/officeDocument/2006/relationships/image" Target="../media/image482.svg"/><Relationship Id="rId236" Type="http://schemas.openxmlformats.org/officeDocument/2006/relationships/image" Target="../media/image503.png"/><Relationship Id="rId257" Type="http://schemas.openxmlformats.org/officeDocument/2006/relationships/image" Target="../media/image524.svg"/><Relationship Id="rId278" Type="http://schemas.openxmlformats.org/officeDocument/2006/relationships/image" Target="../media/image545.png"/><Relationship Id="rId401" Type="http://schemas.openxmlformats.org/officeDocument/2006/relationships/image" Target="../media/image666.png"/><Relationship Id="rId422" Type="http://schemas.openxmlformats.org/officeDocument/2006/relationships/image" Target="../media/image687.svg"/><Relationship Id="rId303" Type="http://schemas.openxmlformats.org/officeDocument/2006/relationships/image" Target="../media/image570.png"/><Relationship Id="rId42" Type="http://schemas.openxmlformats.org/officeDocument/2006/relationships/image" Target="../media/image317.png"/><Relationship Id="rId84" Type="http://schemas.openxmlformats.org/officeDocument/2006/relationships/image" Target="../media/image355.png"/><Relationship Id="rId138" Type="http://schemas.openxmlformats.org/officeDocument/2006/relationships/image" Target="../media/image405.png"/><Relationship Id="rId345" Type="http://schemas.openxmlformats.org/officeDocument/2006/relationships/image" Target="../media/image612.png"/><Relationship Id="rId387" Type="http://schemas.openxmlformats.org/officeDocument/2006/relationships/image" Target="../media/image654.png"/><Relationship Id="rId191" Type="http://schemas.openxmlformats.org/officeDocument/2006/relationships/image" Target="../media/image458.svg"/><Relationship Id="rId205" Type="http://schemas.openxmlformats.org/officeDocument/2006/relationships/image" Target="../media/image472.svg"/><Relationship Id="rId247" Type="http://schemas.openxmlformats.org/officeDocument/2006/relationships/image" Target="../media/image514.svg"/><Relationship Id="rId412" Type="http://schemas.openxmlformats.org/officeDocument/2006/relationships/image" Target="../media/image677.svg"/><Relationship Id="rId107" Type="http://schemas.openxmlformats.org/officeDocument/2006/relationships/image" Target="../media/image376.svg"/><Relationship Id="rId289" Type="http://schemas.openxmlformats.org/officeDocument/2006/relationships/image" Target="../media/image556.png"/><Relationship Id="rId11" Type="http://schemas.openxmlformats.org/officeDocument/2006/relationships/image" Target="../media/image288.svg"/><Relationship Id="rId53" Type="http://schemas.openxmlformats.org/officeDocument/2006/relationships/image" Target="../media/image328.svg"/><Relationship Id="rId149" Type="http://schemas.openxmlformats.org/officeDocument/2006/relationships/image" Target="../media/image416.svg"/><Relationship Id="rId314" Type="http://schemas.openxmlformats.org/officeDocument/2006/relationships/image" Target="../media/image581.svg"/><Relationship Id="rId356" Type="http://schemas.openxmlformats.org/officeDocument/2006/relationships/image" Target="../media/image623.svg"/><Relationship Id="rId398" Type="http://schemas.openxmlformats.org/officeDocument/2006/relationships/image" Target="../media/image665.svg"/><Relationship Id="rId95" Type="http://schemas.openxmlformats.org/officeDocument/2006/relationships/image" Target="../media/image366.svg"/><Relationship Id="rId160" Type="http://schemas.openxmlformats.org/officeDocument/2006/relationships/image" Target="../media/image427.png"/><Relationship Id="rId216" Type="http://schemas.openxmlformats.org/officeDocument/2006/relationships/image" Target="../media/image483.png"/><Relationship Id="rId423" Type="http://schemas.openxmlformats.org/officeDocument/2006/relationships/image" Target="../media/image688.png"/><Relationship Id="rId258" Type="http://schemas.openxmlformats.org/officeDocument/2006/relationships/image" Target="../media/image525.png"/><Relationship Id="rId22" Type="http://schemas.openxmlformats.org/officeDocument/2006/relationships/image" Target="../media/image297.png"/><Relationship Id="rId64" Type="http://schemas.openxmlformats.org/officeDocument/2006/relationships/image" Target="../media/image337.png"/><Relationship Id="rId118" Type="http://schemas.openxmlformats.org/officeDocument/2006/relationships/image" Target="../media/image387.png"/><Relationship Id="rId325" Type="http://schemas.openxmlformats.org/officeDocument/2006/relationships/image" Target="../media/image592.png"/><Relationship Id="rId367" Type="http://schemas.openxmlformats.org/officeDocument/2006/relationships/image" Target="../media/image634.png"/><Relationship Id="rId171" Type="http://schemas.openxmlformats.org/officeDocument/2006/relationships/image" Target="../media/image438.svg"/><Relationship Id="rId227" Type="http://schemas.openxmlformats.org/officeDocument/2006/relationships/image" Target="../media/image494.svg"/><Relationship Id="rId269" Type="http://schemas.openxmlformats.org/officeDocument/2006/relationships/image" Target="../media/image536.svg"/><Relationship Id="rId33" Type="http://schemas.openxmlformats.org/officeDocument/2006/relationships/image" Target="../media/image308.svg"/><Relationship Id="rId129" Type="http://schemas.openxmlformats.org/officeDocument/2006/relationships/image" Target="../media/image396.svg"/><Relationship Id="rId280" Type="http://schemas.openxmlformats.org/officeDocument/2006/relationships/image" Target="../media/image547.png"/><Relationship Id="rId336" Type="http://schemas.openxmlformats.org/officeDocument/2006/relationships/image" Target="../media/image603.svg"/><Relationship Id="rId75" Type="http://schemas.openxmlformats.org/officeDocument/2006/relationships/image" Target="../media/image348.svg"/><Relationship Id="rId140" Type="http://schemas.openxmlformats.org/officeDocument/2006/relationships/image" Target="../media/image407.png"/><Relationship Id="rId182" Type="http://schemas.openxmlformats.org/officeDocument/2006/relationships/image" Target="../media/image449.png"/><Relationship Id="rId378" Type="http://schemas.openxmlformats.org/officeDocument/2006/relationships/image" Target="../media/image645.svg"/><Relationship Id="rId403" Type="http://schemas.openxmlformats.org/officeDocument/2006/relationships/image" Target="../media/image668.png"/><Relationship Id="rId6" Type="http://schemas.openxmlformats.org/officeDocument/2006/relationships/image" Target="../media/image283.png"/><Relationship Id="rId238" Type="http://schemas.openxmlformats.org/officeDocument/2006/relationships/image" Target="../media/image505.png"/><Relationship Id="rId291" Type="http://schemas.openxmlformats.org/officeDocument/2006/relationships/image" Target="../media/image558.png"/><Relationship Id="rId305" Type="http://schemas.openxmlformats.org/officeDocument/2006/relationships/image" Target="../media/image572.png"/><Relationship Id="rId347" Type="http://schemas.openxmlformats.org/officeDocument/2006/relationships/image" Target="../media/image614.png"/><Relationship Id="rId44" Type="http://schemas.openxmlformats.org/officeDocument/2006/relationships/image" Target="../media/image319.png"/><Relationship Id="rId86" Type="http://schemas.openxmlformats.org/officeDocument/2006/relationships/image" Target="../media/image357.png"/><Relationship Id="rId151" Type="http://schemas.openxmlformats.org/officeDocument/2006/relationships/image" Target="../media/image418.svg"/><Relationship Id="rId389" Type="http://schemas.openxmlformats.org/officeDocument/2006/relationships/image" Target="../media/image656.png"/><Relationship Id="rId193" Type="http://schemas.openxmlformats.org/officeDocument/2006/relationships/image" Target="../media/image460.svg"/><Relationship Id="rId207" Type="http://schemas.openxmlformats.org/officeDocument/2006/relationships/image" Target="../media/image474.svg"/><Relationship Id="rId249" Type="http://schemas.openxmlformats.org/officeDocument/2006/relationships/image" Target="../media/image516.svg"/><Relationship Id="rId414" Type="http://schemas.openxmlformats.org/officeDocument/2006/relationships/image" Target="../media/image679.svg"/><Relationship Id="rId13" Type="http://schemas.openxmlformats.org/officeDocument/2006/relationships/image" Target="../media/image290.svg"/><Relationship Id="rId109" Type="http://schemas.openxmlformats.org/officeDocument/2006/relationships/image" Target="../media/image378.svg"/><Relationship Id="rId260" Type="http://schemas.openxmlformats.org/officeDocument/2006/relationships/image" Target="../media/image527.png"/><Relationship Id="rId316" Type="http://schemas.openxmlformats.org/officeDocument/2006/relationships/image" Target="../media/image583.svg"/><Relationship Id="rId55" Type="http://schemas.openxmlformats.org/officeDocument/2006/relationships/image" Target="../media/image242.svg"/><Relationship Id="rId97" Type="http://schemas.openxmlformats.org/officeDocument/2006/relationships/image" Target="../media/image368.svg"/><Relationship Id="rId120" Type="http://schemas.openxmlformats.org/officeDocument/2006/relationships/image" Target="../media/image389.png"/><Relationship Id="rId358" Type="http://schemas.openxmlformats.org/officeDocument/2006/relationships/image" Target="../media/image625.svg"/><Relationship Id="rId162" Type="http://schemas.openxmlformats.org/officeDocument/2006/relationships/image" Target="../media/image429.png"/><Relationship Id="rId218" Type="http://schemas.openxmlformats.org/officeDocument/2006/relationships/image" Target="../media/image485.png"/><Relationship Id="rId425" Type="http://schemas.openxmlformats.org/officeDocument/2006/relationships/image" Target="../media/image690.png"/><Relationship Id="rId271" Type="http://schemas.openxmlformats.org/officeDocument/2006/relationships/image" Target="../media/image538.svg"/><Relationship Id="rId24" Type="http://schemas.openxmlformats.org/officeDocument/2006/relationships/image" Target="../media/image299.png"/><Relationship Id="rId66" Type="http://schemas.openxmlformats.org/officeDocument/2006/relationships/image" Target="../media/image339.png"/><Relationship Id="rId131" Type="http://schemas.openxmlformats.org/officeDocument/2006/relationships/image" Target="../media/image398.svg"/><Relationship Id="rId327" Type="http://schemas.openxmlformats.org/officeDocument/2006/relationships/image" Target="../media/image594.png"/><Relationship Id="rId369" Type="http://schemas.openxmlformats.org/officeDocument/2006/relationships/image" Target="../media/image636.png"/><Relationship Id="rId173" Type="http://schemas.openxmlformats.org/officeDocument/2006/relationships/image" Target="../media/image440.svg"/><Relationship Id="rId229" Type="http://schemas.openxmlformats.org/officeDocument/2006/relationships/image" Target="../media/image496.svg"/><Relationship Id="rId380" Type="http://schemas.openxmlformats.org/officeDocument/2006/relationships/image" Target="../media/image647.svg"/><Relationship Id="rId240" Type="http://schemas.openxmlformats.org/officeDocument/2006/relationships/image" Target="../media/image507.png"/><Relationship Id="rId35" Type="http://schemas.openxmlformats.org/officeDocument/2006/relationships/image" Target="../media/image310.svg"/><Relationship Id="rId77" Type="http://schemas.openxmlformats.org/officeDocument/2006/relationships/image" Target="../media/image350.svg"/><Relationship Id="rId100" Type="http://schemas.openxmlformats.org/officeDocument/2006/relationships/image" Target="../media/image369.png"/><Relationship Id="rId282" Type="http://schemas.openxmlformats.org/officeDocument/2006/relationships/image" Target="../media/image549.svg"/><Relationship Id="rId338" Type="http://schemas.openxmlformats.org/officeDocument/2006/relationships/image" Target="../media/image605.svg"/><Relationship Id="rId8" Type="http://schemas.openxmlformats.org/officeDocument/2006/relationships/image" Target="../media/image285.png"/><Relationship Id="rId142" Type="http://schemas.openxmlformats.org/officeDocument/2006/relationships/image" Target="../media/image409.png"/><Relationship Id="rId184" Type="http://schemas.openxmlformats.org/officeDocument/2006/relationships/image" Target="../media/image451.png"/><Relationship Id="rId391" Type="http://schemas.openxmlformats.org/officeDocument/2006/relationships/image" Target="../media/image658.png"/><Relationship Id="rId405" Type="http://schemas.openxmlformats.org/officeDocument/2006/relationships/image" Target="../media/image670.png"/><Relationship Id="rId251" Type="http://schemas.openxmlformats.org/officeDocument/2006/relationships/image" Target="../media/image518.svg"/><Relationship Id="rId46" Type="http://schemas.openxmlformats.org/officeDocument/2006/relationships/image" Target="../media/image321.png"/><Relationship Id="rId293" Type="http://schemas.openxmlformats.org/officeDocument/2006/relationships/image" Target="../media/image560.png"/><Relationship Id="rId307" Type="http://schemas.openxmlformats.org/officeDocument/2006/relationships/image" Target="../media/image574.png"/><Relationship Id="rId349" Type="http://schemas.openxmlformats.org/officeDocument/2006/relationships/image" Target="../media/image616.png"/><Relationship Id="rId88" Type="http://schemas.openxmlformats.org/officeDocument/2006/relationships/image" Target="../media/image359.png"/><Relationship Id="rId111" Type="http://schemas.openxmlformats.org/officeDocument/2006/relationships/image" Target="../media/image380.svg"/><Relationship Id="rId153" Type="http://schemas.openxmlformats.org/officeDocument/2006/relationships/image" Target="../media/image420.svg"/><Relationship Id="rId195" Type="http://schemas.openxmlformats.org/officeDocument/2006/relationships/image" Target="../media/image462.svg"/><Relationship Id="rId209" Type="http://schemas.openxmlformats.org/officeDocument/2006/relationships/image" Target="../media/image476.svg"/><Relationship Id="rId360" Type="http://schemas.openxmlformats.org/officeDocument/2006/relationships/image" Target="../media/image627.svg"/><Relationship Id="rId416" Type="http://schemas.openxmlformats.org/officeDocument/2006/relationships/image" Target="../media/image681.svg"/><Relationship Id="rId220" Type="http://schemas.openxmlformats.org/officeDocument/2006/relationships/image" Target="../media/image487.png"/><Relationship Id="rId15" Type="http://schemas.openxmlformats.org/officeDocument/2006/relationships/image" Target="../media/image292.svg"/><Relationship Id="rId57" Type="http://schemas.openxmlformats.org/officeDocument/2006/relationships/image" Target="../media/image330.svg"/><Relationship Id="rId262" Type="http://schemas.openxmlformats.org/officeDocument/2006/relationships/image" Target="../media/image529.png"/><Relationship Id="rId318" Type="http://schemas.openxmlformats.org/officeDocument/2006/relationships/image" Target="../media/image585.svg"/><Relationship Id="rId99" Type="http://schemas.openxmlformats.org/officeDocument/2006/relationships/image" Target="../media/image218.svg"/><Relationship Id="rId122" Type="http://schemas.openxmlformats.org/officeDocument/2006/relationships/image" Target="../media/image223.png"/><Relationship Id="rId164" Type="http://schemas.openxmlformats.org/officeDocument/2006/relationships/image" Target="../media/image431.png"/><Relationship Id="rId371" Type="http://schemas.openxmlformats.org/officeDocument/2006/relationships/image" Target="../media/image638.png"/><Relationship Id="rId26" Type="http://schemas.openxmlformats.org/officeDocument/2006/relationships/image" Target="../media/image301.png"/><Relationship Id="rId231" Type="http://schemas.openxmlformats.org/officeDocument/2006/relationships/image" Target="../media/image498.svg"/><Relationship Id="rId273" Type="http://schemas.openxmlformats.org/officeDocument/2006/relationships/image" Target="../media/image540.svg"/><Relationship Id="rId329" Type="http://schemas.openxmlformats.org/officeDocument/2006/relationships/image" Target="../media/image596.png"/><Relationship Id="rId68" Type="http://schemas.openxmlformats.org/officeDocument/2006/relationships/image" Target="../media/image341.png"/><Relationship Id="rId133" Type="http://schemas.openxmlformats.org/officeDocument/2006/relationships/image" Target="../media/image400.svg"/><Relationship Id="rId175" Type="http://schemas.openxmlformats.org/officeDocument/2006/relationships/image" Target="../media/image442.svg"/><Relationship Id="rId340" Type="http://schemas.openxmlformats.org/officeDocument/2006/relationships/image" Target="../media/image607.svg"/><Relationship Id="rId200" Type="http://schemas.openxmlformats.org/officeDocument/2006/relationships/image" Target="../media/image467.png"/><Relationship Id="rId382" Type="http://schemas.openxmlformats.org/officeDocument/2006/relationships/image" Target="../media/image649.svg"/><Relationship Id="rId242" Type="http://schemas.openxmlformats.org/officeDocument/2006/relationships/image" Target="../media/image509.png"/><Relationship Id="rId284" Type="http://schemas.openxmlformats.org/officeDocument/2006/relationships/image" Target="../media/image551.svg"/><Relationship Id="rId37" Type="http://schemas.openxmlformats.org/officeDocument/2006/relationships/image" Target="../media/image312.svg"/><Relationship Id="rId79" Type="http://schemas.openxmlformats.org/officeDocument/2006/relationships/image" Target="../media/image208.svg"/><Relationship Id="rId102" Type="http://schemas.openxmlformats.org/officeDocument/2006/relationships/image" Target="../media/image371.png"/><Relationship Id="rId144" Type="http://schemas.openxmlformats.org/officeDocument/2006/relationships/image" Target="../media/image411.png"/><Relationship Id="rId90" Type="http://schemas.openxmlformats.org/officeDocument/2006/relationships/image" Target="../media/image361.png"/><Relationship Id="rId186" Type="http://schemas.openxmlformats.org/officeDocument/2006/relationships/image" Target="../media/image453.png"/><Relationship Id="rId351" Type="http://schemas.openxmlformats.org/officeDocument/2006/relationships/image" Target="../media/image618.png"/><Relationship Id="rId393" Type="http://schemas.openxmlformats.org/officeDocument/2006/relationships/image" Target="../media/image660.png"/><Relationship Id="rId407" Type="http://schemas.openxmlformats.org/officeDocument/2006/relationships/image" Target="../media/image672.png"/><Relationship Id="rId211" Type="http://schemas.openxmlformats.org/officeDocument/2006/relationships/image" Target="../media/image478.svg"/><Relationship Id="rId253" Type="http://schemas.openxmlformats.org/officeDocument/2006/relationships/image" Target="../media/image520.svg"/><Relationship Id="rId295" Type="http://schemas.openxmlformats.org/officeDocument/2006/relationships/image" Target="../media/image562.png"/><Relationship Id="rId309" Type="http://schemas.openxmlformats.org/officeDocument/2006/relationships/image" Target="../media/image576.png"/><Relationship Id="rId48" Type="http://schemas.openxmlformats.org/officeDocument/2006/relationships/image" Target="../media/image323.png"/><Relationship Id="rId113" Type="http://schemas.openxmlformats.org/officeDocument/2006/relationships/image" Target="../media/image382.svg"/><Relationship Id="rId320" Type="http://schemas.openxmlformats.org/officeDocument/2006/relationships/image" Target="../media/image587.svg"/><Relationship Id="rId155" Type="http://schemas.openxmlformats.org/officeDocument/2006/relationships/image" Target="../media/image422.svg"/><Relationship Id="rId197" Type="http://schemas.openxmlformats.org/officeDocument/2006/relationships/image" Target="../media/image464.svg"/><Relationship Id="rId362" Type="http://schemas.openxmlformats.org/officeDocument/2006/relationships/image" Target="../media/image629.svg"/><Relationship Id="rId418" Type="http://schemas.openxmlformats.org/officeDocument/2006/relationships/image" Target="../media/image683.svg"/><Relationship Id="rId222" Type="http://schemas.openxmlformats.org/officeDocument/2006/relationships/image" Target="../media/image489.png"/><Relationship Id="rId264" Type="http://schemas.openxmlformats.org/officeDocument/2006/relationships/image" Target="../media/image531.png"/><Relationship Id="rId17" Type="http://schemas.openxmlformats.org/officeDocument/2006/relationships/image" Target="../media/image294.svg"/><Relationship Id="rId59" Type="http://schemas.openxmlformats.org/officeDocument/2006/relationships/image" Target="../media/image332.svg"/><Relationship Id="rId124" Type="http://schemas.openxmlformats.org/officeDocument/2006/relationships/image" Target="../media/image39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17" Type="http://schemas.openxmlformats.org/officeDocument/2006/relationships/image" Target="../media/image773.svg"/><Relationship Id="rId21" Type="http://schemas.openxmlformats.org/officeDocument/2006/relationships/image" Target="../media/image711.svg"/><Relationship Id="rId42" Type="http://schemas.openxmlformats.org/officeDocument/2006/relationships/image" Target="../media/image722.png"/><Relationship Id="rId63" Type="http://schemas.openxmlformats.org/officeDocument/2006/relationships/image" Target="../media/image729.png"/><Relationship Id="rId84" Type="http://schemas.openxmlformats.org/officeDocument/2006/relationships/image" Target="../media/image748.svg"/><Relationship Id="rId138" Type="http://schemas.openxmlformats.org/officeDocument/2006/relationships/image" Target="../media/image794.png"/><Relationship Id="rId159" Type="http://schemas.openxmlformats.org/officeDocument/2006/relationships/image" Target="../media/image811.svg"/><Relationship Id="rId170" Type="http://schemas.openxmlformats.org/officeDocument/2006/relationships/image" Target="../media/image209.png"/><Relationship Id="rId107" Type="http://schemas.openxmlformats.org/officeDocument/2006/relationships/image" Target="../media/image626.png"/><Relationship Id="rId11" Type="http://schemas.openxmlformats.org/officeDocument/2006/relationships/image" Target="../media/image701.svg"/><Relationship Id="rId32" Type="http://schemas.openxmlformats.org/officeDocument/2006/relationships/image" Target="../media/image720.png"/><Relationship Id="rId53" Type="http://schemas.openxmlformats.org/officeDocument/2006/relationships/image" Target="../media/image727.png"/><Relationship Id="rId74" Type="http://schemas.openxmlformats.org/officeDocument/2006/relationships/image" Target="../media/image740.svg"/><Relationship Id="rId128" Type="http://schemas.openxmlformats.org/officeDocument/2006/relationships/image" Target="../media/image784.png"/><Relationship Id="rId149" Type="http://schemas.openxmlformats.org/officeDocument/2006/relationships/image" Target="../media/image805.svg"/><Relationship Id="rId5" Type="http://schemas.openxmlformats.org/officeDocument/2006/relationships/image" Target="../media/image695.svg"/><Relationship Id="rId95" Type="http://schemas.openxmlformats.org/officeDocument/2006/relationships/image" Target="../media/image757.png"/><Relationship Id="rId160" Type="http://schemas.openxmlformats.org/officeDocument/2006/relationships/image" Target="../media/image812.png"/><Relationship Id="rId22" Type="http://schemas.openxmlformats.org/officeDocument/2006/relationships/image" Target="../media/image712.png"/><Relationship Id="rId43" Type="http://schemas.openxmlformats.org/officeDocument/2006/relationships/image" Target="../media/image723.svg"/><Relationship Id="rId64" Type="http://schemas.openxmlformats.org/officeDocument/2006/relationships/image" Target="../media/image730.svg"/><Relationship Id="rId118" Type="http://schemas.openxmlformats.org/officeDocument/2006/relationships/image" Target="../media/image774.png"/><Relationship Id="rId139" Type="http://schemas.openxmlformats.org/officeDocument/2006/relationships/image" Target="../media/image795.svg"/><Relationship Id="rId85" Type="http://schemas.openxmlformats.org/officeDocument/2006/relationships/image" Target="../media/image749.png"/><Relationship Id="rId150" Type="http://schemas.openxmlformats.org/officeDocument/2006/relationships/image" Target="../media/image806.png"/><Relationship Id="rId171" Type="http://schemas.openxmlformats.org/officeDocument/2006/relationships/image" Target="../media/image210.svg"/><Relationship Id="rId12" Type="http://schemas.openxmlformats.org/officeDocument/2006/relationships/image" Target="../media/image702.png"/><Relationship Id="rId33" Type="http://schemas.openxmlformats.org/officeDocument/2006/relationships/image" Target="../media/image721.svg"/><Relationship Id="rId108" Type="http://schemas.openxmlformats.org/officeDocument/2006/relationships/image" Target="../media/image627.svg"/><Relationship Id="rId129" Type="http://schemas.openxmlformats.org/officeDocument/2006/relationships/image" Target="../media/image785.svg"/><Relationship Id="rId54" Type="http://schemas.openxmlformats.org/officeDocument/2006/relationships/image" Target="../media/image728.svg"/><Relationship Id="rId75" Type="http://schemas.openxmlformats.org/officeDocument/2006/relationships/image" Target="../media/image741.png"/><Relationship Id="rId96" Type="http://schemas.openxmlformats.org/officeDocument/2006/relationships/image" Target="../media/image758.svg"/><Relationship Id="rId140" Type="http://schemas.openxmlformats.org/officeDocument/2006/relationships/image" Target="../media/image796.png"/><Relationship Id="rId161" Type="http://schemas.openxmlformats.org/officeDocument/2006/relationships/image" Target="../media/image813.svg"/><Relationship Id="rId1" Type="http://schemas.openxmlformats.org/officeDocument/2006/relationships/slideMaster" Target="../slideMasters/slideMaster2.xml"/><Relationship Id="rId6" Type="http://schemas.openxmlformats.org/officeDocument/2006/relationships/image" Target="../media/image696.png"/><Relationship Id="rId23" Type="http://schemas.openxmlformats.org/officeDocument/2006/relationships/image" Target="../media/image713.svg"/><Relationship Id="rId28" Type="http://schemas.openxmlformats.org/officeDocument/2006/relationships/image" Target="../media/image648.png"/><Relationship Id="rId49" Type="http://schemas.openxmlformats.org/officeDocument/2006/relationships/image" Target="../media/image318.svg"/><Relationship Id="rId114" Type="http://schemas.openxmlformats.org/officeDocument/2006/relationships/image" Target="../media/image770.svg"/><Relationship Id="rId119" Type="http://schemas.openxmlformats.org/officeDocument/2006/relationships/image" Target="../media/image775.svg"/><Relationship Id="rId44" Type="http://schemas.openxmlformats.org/officeDocument/2006/relationships/image" Target="../media/image724.png"/><Relationship Id="rId60" Type="http://schemas.openxmlformats.org/officeDocument/2006/relationships/image" Target="../media/image196.svg"/><Relationship Id="rId65" Type="http://schemas.openxmlformats.org/officeDocument/2006/relationships/image" Target="../media/image731.png"/><Relationship Id="rId81" Type="http://schemas.openxmlformats.org/officeDocument/2006/relationships/image" Target="../media/image678.png"/><Relationship Id="rId86" Type="http://schemas.openxmlformats.org/officeDocument/2006/relationships/image" Target="../media/image750.svg"/><Relationship Id="rId130" Type="http://schemas.openxmlformats.org/officeDocument/2006/relationships/image" Target="../media/image786.png"/><Relationship Id="rId135" Type="http://schemas.openxmlformats.org/officeDocument/2006/relationships/image" Target="../media/image791.svg"/><Relationship Id="rId151" Type="http://schemas.openxmlformats.org/officeDocument/2006/relationships/image" Target="../media/image807.svg"/><Relationship Id="rId156" Type="http://schemas.openxmlformats.org/officeDocument/2006/relationships/image" Target="../media/image379.png"/><Relationship Id="rId172" Type="http://schemas.openxmlformats.org/officeDocument/2006/relationships/image" Target="../media/image816.png"/><Relationship Id="rId13" Type="http://schemas.openxmlformats.org/officeDocument/2006/relationships/image" Target="../media/image703.svg"/><Relationship Id="rId18" Type="http://schemas.openxmlformats.org/officeDocument/2006/relationships/image" Target="../media/image708.png"/><Relationship Id="rId39" Type="http://schemas.openxmlformats.org/officeDocument/2006/relationships/image" Target="../media/image204.svg"/><Relationship Id="rId109" Type="http://schemas.openxmlformats.org/officeDocument/2006/relationships/image" Target="../media/image765.png"/><Relationship Id="rId34" Type="http://schemas.openxmlformats.org/officeDocument/2006/relationships/image" Target="../media/image147.png"/><Relationship Id="rId50" Type="http://schemas.openxmlformats.org/officeDocument/2006/relationships/image" Target="../media/image243.png"/><Relationship Id="rId55" Type="http://schemas.openxmlformats.org/officeDocument/2006/relationships/image" Target="../media/image361.png"/><Relationship Id="rId76" Type="http://schemas.openxmlformats.org/officeDocument/2006/relationships/image" Target="../media/image742.svg"/><Relationship Id="rId97" Type="http://schemas.openxmlformats.org/officeDocument/2006/relationships/image" Target="../media/image759.png"/><Relationship Id="rId104" Type="http://schemas.openxmlformats.org/officeDocument/2006/relationships/image" Target="../media/image764.svg"/><Relationship Id="rId120" Type="http://schemas.openxmlformats.org/officeDocument/2006/relationships/image" Target="../media/image776.png"/><Relationship Id="rId125" Type="http://schemas.openxmlformats.org/officeDocument/2006/relationships/image" Target="../media/image781.svg"/><Relationship Id="rId141" Type="http://schemas.openxmlformats.org/officeDocument/2006/relationships/image" Target="../media/image797.svg"/><Relationship Id="rId146" Type="http://schemas.openxmlformats.org/officeDocument/2006/relationships/image" Target="../media/image802.png"/><Relationship Id="rId167" Type="http://schemas.openxmlformats.org/officeDocument/2006/relationships/image" Target="../media/image815.svg"/><Relationship Id="rId7" Type="http://schemas.openxmlformats.org/officeDocument/2006/relationships/image" Target="../media/image697.svg"/><Relationship Id="rId71" Type="http://schemas.openxmlformats.org/officeDocument/2006/relationships/image" Target="../media/image737.png"/><Relationship Id="rId92" Type="http://schemas.openxmlformats.org/officeDocument/2006/relationships/image" Target="../media/image416.svg"/><Relationship Id="rId162" Type="http://schemas.openxmlformats.org/officeDocument/2006/relationships/image" Target="../media/image215.png"/><Relationship Id="rId2" Type="http://schemas.openxmlformats.org/officeDocument/2006/relationships/image" Target="../media/image692.png"/><Relationship Id="rId29" Type="http://schemas.openxmlformats.org/officeDocument/2006/relationships/image" Target="../media/image649.svg"/><Relationship Id="rId24" Type="http://schemas.openxmlformats.org/officeDocument/2006/relationships/image" Target="../media/image714.png"/><Relationship Id="rId40" Type="http://schemas.openxmlformats.org/officeDocument/2006/relationships/image" Target="../media/image654.png"/><Relationship Id="rId45" Type="http://schemas.openxmlformats.org/officeDocument/2006/relationships/image" Target="../media/image725.svg"/><Relationship Id="rId66" Type="http://schemas.openxmlformats.org/officeDocument/2006/relationships/image" Target="../media/image732.svg"/><Relationship Id="rId87" Type="http://schemas.openxmlformats.org/officeDocument/2006/relationships/image" Target="../media/image751.png"/><Relationship Id="rId110" Type="http://schemas.openxmlformats.org/officeDocument/2006/relationships/image" Target="../media/image766.svg"/><Relationship Id="rId115" Type="http://schemas.openxmlformats.org/officeDocument/2006/relationships/image" Target="../media/image771.png"/><Relationship Id="rId131" Type="http://schemas.openxmlformats.org/officeDocument/2006/relationships/image" Target="../media/image787.svg"/><Relationship Id="rId136" Type="http://schemas.openxmlformats.org/officeDocument/2006/relationships/image" Target="../media/image792.png"/><Relationship Id="rId157" Type="http://schemas.openxmlformats.org/officeDocument/2006/relationships/image" Target="../media/image380.svg"/><Relationship Id="rId61" Type="http://schemas.openxmlformats.org/officeDocument/2006/relationships/image" Target="../media/image197.png"/><Relationship Id="rId82" Type="http://schemas.openxmlformats.org/officeDocument/2006/relationships/image" Target="../media/image679.svg"/><Relationship Id="rId152" Type="http://schemas.openxmlformats.org/officeDocument/2006/relationships/image" Target="../media/image668.png"/><Relationship Id="rId173" Type="http://schemas.openxmlformats.org/officeDocument/2006/relationships/image" Target="../media/image817.svg"/><Relationship Id="rId19" Type="http://schemas.openxmlformats.org/officeDocument/2006/relationships/image" Target="../media/image709.svg"/><Relationship Id="rId14" Type="http://schemas.openxmlformats.org/officeDocument/2006/relationships/image" Target="../media/image704.png"/><Relationship Id="rId30" Type="http://schemas.openxmlformats.org/officeDocument/2006/relationships/image" Target="../media/image718.png"/><Relationship Id="rId35" Type="http://schemas.openxmlformats.org/officeDocument/2006/relationships/image" Target="../media/image148.svg"/><Relationship Id="rId56" Type="http://schemas.openxmlformats.org/officeDocument/2006/relationships/image" Target="../media/image362.svg"/><Relationship Id="rId77" Type="http://schemas.openxmlformats.org/officeDocument/2006/relationships/image" Target="../media/image743.png"/><Relationship Id="rId100" Type="http://schemas.openxmlformats.org/officeDocument/2006/relationships/image" Target="../media/image200.svg"/><Relationship Id="rId105" Type="http://schemas.openxmlformats.org/officeDocument/2006/relationships/image" Target="../media/image393.png"/><Relationship Id="rId126" Type="http://schemas.openxmlformats.org/officeDocument/2006/relationships/image" Target="../media/image782.png"/><Relationship Id="rId147" Type="http://schemas.openxmlformats.org/officeDocument/2006/relationships/image" Target="../media/image803.svg"/><Relationship Id="rId168" Type="http://schemas.openxmlformats.org/officeDocument/2006/relationships/image" Target="../media/image395.png"/><Relationship Id="rId8" Type="http://schemas.openxmlformats.org/officeDocument/2006/relationships/image" Target="../media/image698.png"/><Relationship Id="rId51" Type="http://schemas.openxmlformats.org/officeDocument/2006/relationships/image" Target="../media/image244.svg"/><Relationship Id="rId72" Type="http://schemas.openxmlformats.org/officeDocument/2006/relationships/image" Target="../media/image738.svg"/><Relationship Id="rId93" Type="http://schemas.openxmlformats.org/officeDocument/2006/relationships/image" Target="../media/image755.png"/><Relationship Id="rId98" Type="http://schemas.openxmlformats.org/officeDocument/2006/relationships/image" Target="../media/image760.svg"/><Relationship Id="rId121" Type="http://schemas.openxmlformats.org/officeDocument/2006/relationships/image" Target="../media/image777.svg"/><Relationship Id="rId142" Type="http://schemas.openxmlformats.org/officeDocument/2006/relationships/image" Target="../media/image798.png"/><Relationship Id="rId163" Type="http://schemas.openxmlformats.org/officeDocument/2006/relationships/image" Target="../media/image216.svg"/><Relationship Id="rId3" Type="http://schemas.openxmlformats.org/officeDocument/2006/relationships/image" Target="../media/image693.svg"/><Relationship Id="rId25" Type="http://schemas.openxmlformats.org/officeDocument/2006/relationships/image" Target="../media/image715.svg"/><Relationship Id="rId46" Type="http://schemas.openxmlformats.org/officeDocument/2006/relationships/image" Target="../media/image664.png"/><Relationship Id="rId67" Type="http://schemas.openxmlformats.org/officeDocument/2006/relationships/image" Target="../media/image733.png"/><Relationship Id="rId116" Type="http://schemas.openxmlformats.org/officeDocument/2006/relationships/image" Target="../media/image772.svg"/><Relationship Id="rId137" Type="http://schemas.openxmlformats.org/officeDocument/2006/relationships/image" Target="../media/image793.svg"/><Relationship Id="rId158" Type="http://schemas.openxmlformats.org/officeDocument/2006/relationships/image" Target="../media/image810.png"/><Relationship Id="rId20" Type="http://schemas.openxmlformats.org/officeDocument/2006/relationships/image" Target="../media/image710.png"/><Relationship Id="rId41" Type="http://schemas.openxmlformats.org/officeDocument/2006/relationships/image" Target="../media/image655.svg"/><Relationship Id="rId62" Type="http://schemas.openxmlformats.org/officeDocument/2006/relationships/image" Target="../media/image198.svg"/><Relationship Id="rId83" Type="http://schemas.openxmlformats.org/officeDocument/2006/relationships/image" Target="../media/image747.png"/><Relationship Id="rId88" Type="http://schemas.openxmlformats.org/officeDocument/2006/relationships/image" Target="../media/image752.svg"/><Relationship Id="rId111" Type="http://schemas.openxmlformats.org/officeDocument/2006/relationships/image" Target="../media/image767.png"/><Relationship Id="rId132" Type="http://schemas.openxmlformats.org/officeDocument/2006/relationships/image" Target="../media/image788.png"/><Relationship Id="rId153" Type="http://schemas.openxmlformats.org/officeDocument/2006/relationships/image" Target="../media/image669.svg"/><Relationship Id="rId174" Type="http://schemas.openxmlformats.org/officeDocument/2006/relationships/image" Target="../media/image818.png"/><Relationship Id="rId15" Type="http://schemas.openxmlformats.org/officeDocument/2006/relationships/image" Target="../media/image705.svg"/><Relationship Id="rId36" Type="http://schemas.openxmlformats.org/officeDocument/2006/relationships/image" Target="../media/image201.png"/><Relationship Id="rId57" Type="http://schemas.openxmlformats.org/officeDocument/2006/relationships/image" Target="../media/image227.png"/><Relationship Id="rId106" Type="http://schemas.openxmlformats.org/officeDocument/2006/relationships/image" Target="../media/image394.svg"/><Relationship Id="rId127" Type="http://schemas.openxmlformats.org/officeDocument/2006/relationships/image" Target="../media/image783.svg"/><Relationship Id="rId10" Type="http://schemas.openxmlformats.org/officeDocument/2006/relationships/image" Target="../media/image700.png"/><Relationship Id="rId31" Type="http://schemas.openxmlformats.org/officeDocument/2006/relationships/image" Target="../media/image719.svg"/><Relationship Id="rId52" Type="http://schemas.openxmlformats.org/officeDocument/2006/relationships/image" Target="../media/image726.svg"/><Relationship Id="rId73" Type="http://schemas.openxmlformats.org/officeDocument/2006/relationships/image" Target="../media/image739.png"/><Relationship Id="rId78" Type="http://schemas.openxmlformats.org/officeDocument/2006/relationships/image" Target="../media/image744.svg"/><Relationship Id="rId94" Type="http://schemas.openxmlformats.org/officeDocument/2006/relationships/image" Target="../media/image756.svg"/><Relationship Id="rId99" Type="http://schemas.openxmlformats.org/officeDocument/2006/relationships/image" Target="../media/image199.png"/><Relationship Id="rId101" Type="http://schemas.openxmlformats.org/officeDocument/2006/relationships/image" Target="../media/image761.png"/><Relationship Id="rId122" Type="http://schemas.openxmlformats.org/officeDocument/2006/relationships/image" Target="../media/image778.png"/><Relationship Id="rId143" Type="http://schemas.openxmlformats.org/officeDocument/2006/relationships/image" Target="../media/image799.svg"/><Relationship Id="rId148" Type="http://schemas.openxmlformats.org/officeDocument/2006/relationships/image" Target="../media/image804.png"/><Relationship Id="rId164" Type="http://schemas.openxmlformats.org/officeDocument/2006/relationships/image" Target="../media/image241.png"/><Relationship Id="rId169" Type="http://schemas.openxmlformats.org/officeDocument/2006/relationships/image" Target="../media/image396.svg"/><Relationship Id="rId4" Type="http://schemas.openxmlformats.org/officeDocument/2006/relationships/image" Target="../media/image694.png"/><Relationship Id="rId9" Type="http://schemas.openxmlformats.org/officeDocument/2006/relationships/image" Target="../media/image699.svg"/><Relationship Id="rId26" Type="http://schemas.openxmlformats.org/officeDocument/2006/relationships/image" Target="../media/image716.png"/><Relationship Id="rId47" Type="http://schemas.openxmlformats.org/officeDocument/2006/relationships/image" Target="../media/image665.svg"/><Relationship Id="rId68" Type="http://schemas.openxmlformats.org/officeDocument/2006/relationships/image" Target="../media/image734.svg"/><Relationship Id="rId89" Type="http://schemas.openxmlformats.org/officeDocument/2006/relationships/image" Target="../media/image753.png"/><Relationship Id="rId112" Type="http://schemas.openxmlformats.org/officeDocument/2006/relationships/image" Target="../media/image768.svg"/><Relationship Id="rId133" Type="http://schemas.openxmlformats.org/officeDocument/2006/relationships/image" Target="../media/image789.svg"/><Relationship Id="rId154" Type="http://schemas.openxmlformats.org/officeDocument/2006/relationships/image" Target="../media/image808.png"/><Relationship Id="rId175" Type="http://schemas.openxmlformats.org/officeDocument/2006/relationships/image" Target="../media/image819.svg"/><Relationship Id="rId16" Type="http://schemas.openxmlformats.org/officeDocument/2006/relationships/image" Target="../media/image706.png"/><Relationship Id="rId37" Type="http://schemas.openxmlformats.org/officeDocument/2006/relationships/image" Target="../media/image202.svg"/><Relationship Id="rId58" Type="http://schemas.openxmlformats.org/officeDocument/2006/relationships/image" Target="../media/image228.svg"/><Relationship Id="rId79" Type="http://schemas.openxmlformats.org/officeDocument/2006/relationships/image" Target="../media/image745.png"/><Relationship Id="rId102" Type="http://schemas.openxmlformats.org/officeDocument/2006/relationships/image" Target="../media/image762.svg"/><Relationship Id="rId123" Type="http://schemas.openxmlformats.org/officeDocument/2006/relationships/image" Target="../media/image779.svg"/><Relationship Id="rId144" Type="http://schemas.openxmlformats.org/officeDocument/2006/relationships/image" Target="../media/image800.png"/><Relationship Id="rId90" Type="http://schemas.openxmlformats.org/officeDocument/2006/relationships/image" Target="../media/image754.svg"/><Relationship Id="rId165" Type="http://schemas.openxmlformats.org/officeDocument/2006/relationships/image" Target="../media/image242.svg"/><Relationship Id="rId27" Type="http://schemas.openxmlformats.org/officeDocument/2006/relationships/image" Target="../media/image717.svg"/><Relationship Id="rId48" Type="http://schemas.openxmlformats.org/officeDocument/2006/relationships/image" Target="../media/image317.png"/><Relationship Id="rId69" Type="http://schemas.openxmlformats.org/officeDocument/2006/relationships/image" Target="../media/image735.png"/><Relationship Id="rId113" Type="http://schemas.openxmlformats.org/officeDocument/2006/relationships/image" Target="../media/image769.png"/><Relationship Id="rId134" Type="http://schemas.openxmlformats.org/officeDocument/2006/relationships/image" Target="../media/image790.png"/><Relationship Id="rId80" Type="http://schemas.openxmlformats.org/officeDocument/2006/relationships/image" Target="../media/image746.svg"/><Relationship Id="rId155" Type="http://schemas.openxmlformats.org/officeDocument/2006/relationships/image" Target="../media/image809.svg"/><Relationship Id="rId17" Type="http://schemas.openxmlformats.org/officeDocument/2006/relationships/image" Target="../media/image707.svg"/><Relationship Id="rId38" Type="http://schemas.openxmlformats.org/officeDocument/2006/relationships/image" Target="../media/image203.png"/><Relationship Id="rId59" Type="http://schemas.openxmlformats.org/officeDocument/2006/relationships/image" Target="../media/image195.png"/><Relationship Id="rId103" Type="http://schemas.openxmlformats.org/officeDocument/2006/relationships/image" Target="../media/image763.png"/><Relationship Id="rId124" Type="http://schemas.openxmlformats.org/officeDocument/2006/relationships/image" Target="../media/image780.png"/><Relationship Id="rId70" Type="http://schemas.openxmlformats.org/officeDocument/2006/relationships/image" Target="../media/image736.svg"/><Relationship Id="rId91" Type="http://schemas.openxmlformats.org/officeDocument/2006/relationships/image" Target="../media/image415.png"/><Relationship Id="rId145" Type="http://schemas.openxmlformats.org/officeDocument/2006/relationships/image" Target="../media/image801.svg"/><Relationship Id="rId166" Type="http://schemas.openxmlformats.org/officeDocument/2006/relationships/image" Target="../media/image814.png"/></Relationships>
</file>

<file path=ppt/slideLayouts/_rels/slideLayout31.xml.rels><?xml version="1.0" encoding="UTF-8" standalone="yes"?>
<Relationships xmlns="http://schemas.openxmlformats.org/package/2006/relationships"><Relationship Id="rId117" Type="http://schemas.openxmlformats.org/officeDocument/2006/relationships/image" Target="../media/image929.svg"/><Relationship Id="rId299" Type="http://schemas.openxmlformats.org/officeDocument/2006/relationships/image" Target="../media/image1107.svg"/><Relationship Id="rId21" Type="http://schemas.openxmlformats.org/officeDocument/2006/relationships/image" Target="../media/image835.svg"/><Relationship Id="rId63" Type="http://schemas.openxmlformats.org/officeDocument/2006/relationships/image" Target="../media/image875.svg"/><Relationship Id="rId159" Type="http://schemas.openxmlformats.org/officeDocument/2006/relationships/image" Target="../media/image971.svg"/><Relationship Id="rId324" Type="http://schemas.openxmlformats.org/officeDocument/2006/relationships/image" Target="../media/image1132.png"/><Relationship Id="rId366" Type="http://schemas.openxmlformats.org/officeDocument/2006/relationships/image" Target="../media/image1163.png"/><Relationship Id="rId170" Type="http://schemas.openxmlformats.org/officeDocument/2006/relationships/image" Target="../media/image982.png"/><Relationship Id="rId226" Type="http://schemas.openxmlformats.org/officeDocument/2006/relationships/image" Target="../media/image1034.png"/><Relationship Id="rId433" Type="http://schemas.openxmlformats.org/officeDocument/2006/relationships/image" Target="../media/image1199.svg"/><Relationship Id="rId268" Type="http://schemas.openxmlformats.org/officeDocument/2006/relationships/image" Target="../media/image1076.png"/><Relationship Id="rId32" Type="http://schemas.openxmlformats.org/officeDocument/2006/relationships/image" Target="../media/image846.png"/><Relationship Id="rId74" Type="http://schemas.openxmlformats.org/officeDocument/2006/relationships/image" Target="../media/image886.png"/><Relationship Id="rId128" Type="http://schemas.openxmlformats.org/officeDocument/2006/relationships/image" Target="../media/image940.png"/><Relationship Id="rId335" Type="http://schemas.openxmlformats.org/officeDocument/2006/relationships/image" Target="../media/image1139.svg"/><Relationship Id="rId377" Type="http://schemas.openxmlformats.org/officeDocument/2006/relationships/image" Target="../media/image1172.svg"/><Relationship Id="rId5" Type="http://schemas.openxmlformats.org/officeDocument/2006/relationships/image" Target="../media/image821.svg"/><Relationship Id="rId181" Type="http://schemas.openxmlformats.org/officeDocument/2006/relationships/image" Target="../media/image993.svg"/><Relationship Id="rId237" Type="http://schemas.openxmlformats.org/officeDocument/2006/relationships/image" Target="../media/image1045.svg"/><Relationship Id="rId402" Type="http://schemas.openxmlformats.org/officeDocument/2006/relationships/image" Target="../media/image1186.png"/><Relationship Id="rId279" Type="http://schemas.openxmlformats.org/officeDocument/2006/relationships/image" Target="../media/image1087.svg"/><Relationship Id="rId43" Type="http://schemas.openxmlformats.org/officeDocument/2006/relationships/image" Target="../media/image857.svg"/><Relationship Id="rId139" Type="http://schemas.openxmlformats.org/officeDocument/2006/relationships/image" Target="../media/image951.svg"/><Relationship Id="rId290" Type="http://schemas.openxmlformats.org/officeDocument/2006/relationships/image" Target="../media/image1098.png"/><Relationship Id="rId304" Type="http://schemas.openxmlformats.org/officeDocument/2006/relationships/image" Target="../media/image1112.png"/><Relationship Id="rId346" Type="http://schemas.openxmlformats.org/officeDocument/2006/relationships/image" Target="../media/image610.png"/><Relationship Id="rId388" Type="http://schemas.openxmlformats.org/officeDocument/2006/relationships/image" Target="../media/image666.png"/><Relationship Id="rId85" Type="http://schemas.openxmlformats.org/officeDocument/2006/relationships/image" Target="../media/image897.svg"/><Relationship Id="rId150" Type="http://schemas.openxmlformats.org/officeDocument/2006/relationships/image" Target="../media/image962.png"/><Relationship Id="rId192" Type="http://schemas.openxmlformats.org/officeDocument/2006/relationships/image" Target="../media/image1004.png"/><Relationship Id="rId206" Type="http://schemas.openxmlformats.org/officeDocument/2006/relationships/image" Target="../media/image1016.png"/><Relationship Id="rId413" Type="http://schemas.openxmlformats.org/officeDocument/2006/relationships/image" Target="../media/image234.svg"/><Relationship Id="rId248" Type="http://schemas.openxmlformats.org/officeDocument/2006/relationships/image" Target="../media/image1056.png"/><Relationship Id="rId12" Type="http://schemas.openxmlformats.org/officeDocument/2006/relationships/image" Target="../media/image828.png"/><Relationship Id="rId108" Type="http://schemas.openxmlformats.org/officeDocument/2006/relationships/image" Target="../media/image920.png"/><Relationship Id="rId315" Type="http://schemas.openxmlformats.org/officeDocument/2006/relationships/image" Target="../media/image1123.svg"/><Relationship Id="rId357" Type="http://schemas.openxmlformats.org/officeDocument/2006/relationships/image" Target="../media/image1159.svg"/><Relationship Id="rId54" Type="http://schemas.openxmlformats.org/officeDocument/2006/relationships/image" Target="../media/image866.png"/><Relationship Id="rId96" Type="http://schemas.openxmlformats.org/officeDocument/2006/relationships/image" Target="../media/image908.png"/><Relationship Id="rId161" Type="http://schemas.openxmlformats.org/officeDocument/2006/relationships/image" Target="../media/image973.svg"/><Relationship Id="rId217" Type="http://schemas.openxmlformats.org/officeDocument/2006/relationships/image" Target="../media/image1027.svg"/><Relationship Id="rId399" Type="http://schemas.openxmlformats.org/officeDocument/2006/relationships/image" Target="../media/image807.svg"/><Relationship Id="rId259" Type="http://schemas.openxmlformats.org/officeDocument/2006/relationships/image" Target="../media/image1067.svg"/><Relationship Id="rId424" Type="http://schemas.openxmlformats.org/officeDocument/2006/relationships/image" Target="../media/image405.png"/><Relationship Id="rId23" Type="http://schemas.openxmlformats.org/officeDocument/2006/relationships/image" Target="../media/image837.svg"/><Relationship Id="rId119" Type="http://schemas.openxmlformats.org/officeDocument/2006/relationships/image" Target="../media/image931.svg"/><Relationship Id="rId270" Type="http://schemas.openxmlformats.org/officeDocument/2006/relationships/image" Target="../media/image1078.png"/><Relationship Id="rId326" Type="http://schemas.openxmlformats.org/officeDocument/2006/relationships/image" Target="../media/image389.png"/><Relationship Id="rId65" Type="http://schemas.openxmlformats.org/officeDocument/2006/relationships/image" Target="../media/image877.svg"/><Relationship Id="rId130" Type="http://schemas.openxmlformats.org/officeDocument/2006/relationships/image" Target="../media/image942.png"/><Relationship Id="rId368" Type="http://schemas.openxmlformats.org/officeDocument/2006/relationships/image" Target="../media/image1165.png"/><Relationship Id="rId172" Type="http://schemas.openxmlformats.org/officeDocument/2006/relationships/image" Target="../media/image984.png"/><Relationship Id="rId228" Type="http://schemas.openxmlformats.org/officeDocument/2006/relationships/image" Target="../media/image1036.png"/><Relationship Id="rId435" Type="http://schemas.openxmlformats.org/officeDocument/2006/relationships/image" Target="../media/image726.svg"/><Relationship Id="rId281" Type="http://schemas.openxmlformats.org/officeDocument/2006/relationships/image" Target="../media/image1089.svg"/><Relationship Id="rId337" Type="http://schemas.openxmlformats.org/officeDocument/2006/relationships/image" Target="../media/image1141.svg"/><Relationship Id="rId34" Type="http://schemas.openxmlformats.org/officeDocument/2006/relationships/image" Target="../media/image848.png"/><Relationship Id="rId76" Type="http://schemas.openxmlformats.org/officeDocument/2006/relationships/image" Target="../media/image888.png"/><Relationship Id="rId141" Type="http://schemas.openxmlformats.org/officeDocument/2006/relationships/image" Target="../media/image953.svg"/><Relationship Id="rId379" Type="http://schemas.openxmlformats.org/officeDocument/2006/relationships/image" Target="../media/image766.svg"/><Relationship Id="rId7" Type="http://schemas.openxmlformats.org/officeDocument/2006/relationships/image" Target="../media/image823.svg"/><Relationship Id="rId183" Type="http://schemas.openxmlformats.org/officeDocument/2006/relationships/image" Target="../media/image995.svg"/><Relationship Id="rId239" Type="http://schemas.openxmlformats.org/officeDocument/2006/relationships/image" Target="../media/image1047.svg"/><Relationship Id="rId390" Type="http://schemas.openxmlformats.org/officeDocument/2006/relationships/image" Target="../media/image229.png"/><Relationship Id="rId404" Type="http://schemas.openxmlformats.org/officeDocument/2006/relationships/image" Target="../media/image1188.png"/><Relationship Id="rId250" Type="http://schemas.openxmlformats.org/officeDocument/2006/relationships/image" Target="../media/image1058.png"/><Relationship Id="rId292" Type="http://schemas.openxmlformats.org/officeDocument/2006/relationships/image" Target="../media/image1100.png"/><Relationship Id="rId306" Type="http://schemas.openxmlformats.org/officeDocument/2006/relationships/image" Target="../media/image1114.png"/><Relationship Id="rId45" Type="http://schemas.openxmlformats.org/officeDocument/2006/relationships/image" Target="../media/image859.svg"/><Relationship Id="rId87" Type="http://schemas.openxmlformats.org/officeDocument/2006/relationships/image" Target="../media/image899.svg"/><Relationship Id="rId110" Type="http://schemas.openxmlformats.org/officeDocument/2006/relationships/image" Target="../media/image922.png"/><Relationship Id="rId348" Type="http://schemas.openxmlformats.org/officeDocument/2006/relationships/image" Target="../media/image1150.png"/><Relationship Id="rId152" Type="http://schemas.openxmlformats.org/officeDocument/2006/relationships/image" Target="../media/image964.png"/><Relationship Id="rId194" Type="http://schemas.openxmlformats.org/officeDocument/2006/relationships/image" Target="../media/image618.png"/><Relationship Id="rId208" Type="http://schemas.openxmlformats.org/officeDocument/2006/relationships/image" Target="../media/image1018.png"/><Relationship Id="rId415" Type="http://schemas.openxmlformats.org/officeDocument/2006/relationships/image" Target="../media/image236.svg"/><Relationship Id="rId261" Type="http://schemas.openxmlformats.org/officeDocument/2006/relationships/image" Target="../media/image1069.svg"/><Relationship Id="rId14" Type="http://schemas.openxmlformats.org/officeDocument/2006/relationships/image" Target="../media/image830.png"/><Relationship Id="rId56" Type="http://schemas.openxmlformats.org/officeDocument/2006/relationships/image" Target="../media/image868.png"/><Relationship Id="rId317" Type="http://schemas.openxmlformats.org/officeDocument/2006/relationships/image" Target="../media/image1125.svg"/><Relationship Id="rId359" Type="http://schemas.openxmlformats.org/officeDocument/2006/relationships/image" Target="../media/image1161.svg"/><Relationship Id="rId98" Type="http://schemas.openxmlformats.org/officeDocument/2006/relationships/image" Target="../media/image910.png"/><Relationship Id="rId121" Type="http://schemas.openxmlformats.org/officeDocument/2006/relationships/image" Target="../media/image933.svg"/><Relationship Id="rId163" Type="http://schemas.openxmlformats.org/officeDocument/2006/relationships/image" Target="../media/image975.svg"/><Relationship Id="rId219" Type="http://schemas.openxmlformats.org/officeDocument/2006/relationships/image" Target="../media/image1029.svg"/><Relationship Id="rId370" Type="http://schemas.openxmlformats.org/officeDocument/2006/relationships/image" Target="../media/image1167.png"/><Relationship Id="rId426" Type="http://schemas.openxmlformats.org/officeDocument/2006/relationships/image" Target="../media/image187.png"/><Relationship Id="rId230" Type="http://schemas.openxmlformats.org/officeDocument/2006/relationships/image" Target="../media/image1038.png"/><Relationship Id="rId25" Type="http://schemas.openxmlformats.org/officeDocument/2006/relationships/image" Target="../media/image839.svg"/><Relationship Id="rId67" Type="http://schemas.openxmlformats.org/officeDocument/2006/relationships/image" Target="../media/image879.svg"/><Relationship Id="rId272" Type="http://schemas.openxmlformats.org/officeDocument/2006/relationships/image" Target="../media/image1080.png"/><Relationship Id="rId328" Type="http://schemas.openxmlformats.org/officeDocument/2006/relationships/image" Target="../media/image1134.png"/><Relationship Id="rId132" Type="http://schemas.openxmlformats.org/officeDocument/2006/relationships/image" Target="../media/image944.png"/><Relationship Id="rId174" Type="http://schemas.openxmlformats.org/officeDocument/2006/relationships/image" Target="../media/image986.png"/><Relationship Id="rId381" Type="http://schemas.openxmlformats.org/officeDocument/2006/relationships/image" Target="../media/image655.svg"/><Relationship Id="rId241" Type="http://schemas.openxmlformats.org/officeDocument/2006/relationships/image" Target="../media/image1049.svg"/><Relationship Id="rId437" Type="http://schemas.openxmlformats.org/officeDocument/2006/relationships/image" Target="../media/image190.svg"/><Relationship Id="rId36" Type="http://schemas.openxmlformats.org/officeDocument/2006/relationships/image" Target="../media/image850.png"/><Relationship Id="rId283" Type="http://schemas.openxmlformats.org/officeDocument/2006/relationships/image" Target="../media/image1091.svg"/><Relationship Id="rId339" Type="http://schemas.openxmlformats.org/officeDocument/2006/relationships/image" Target="../media/image1143.svg"/><Relationship Id="rId78" Type="http://schemas.openxmlformats.org/officeDocument/2006/relationships/image" Target="../media/image890.png"/><Relationship Id="rId101" Type="http://schemas.openxmlformats.org/officeDocument/2006/relationships/image" Target="../media/image913.svg"/><Relationship Id="rId143" Type="http://schemas.openxmlformats.org/officeDocument/2006/relationships/image" Target="../media/image955.svg"/><Relationship Id="rId185" Type="http://schemas.openxmlformats.org/officeDocument/2006/relationships/image" Target="../media/image997.svg"/><Relationship Id="rId350" Type="http://schemas.openxmlformats.org/officeDocument/2006/relationships/image" Target="../media/image1152.png"/><Relationship Id="rId406" Type="http://schemas.openxmlformats.org/officeDocument/2006/relationships/image" Target="../media/image1190.png"/><Relationship Id="rId9" Type="http://schemas.openxmlformats.org/officeDocument/2006/relationships/image" Target="../media/image825.svg"/><Relationship Id="rId210" Type="http://schemas.openxmlformats.org/officeDocument/2006/relationships/image" Target="../media/image1020.png"/><Relationship Id="rId392" Type="http://schemas.openxmlformats.org/officeDocument/2006/relationships/image" Target="../media/image1180.png"/><Relationship Id="rId252" Type="http://schemas.openxmlformats.org/officeDocument/2006/relationships/image" Target="../media/image1060.png"/><Relationship Id="rId294" Type="http://schemas.openxmlformats.org/officeDocument/2006/relationships/image" Target="../media/image1102.png"/><Relationship Id="rId308" Type="http://schemas.openxmlformats.org/officeDocument/2006/relationships/image" Target="../media/image1116.png"/><Relationship Id="rId47" Type="http://schemas.openxmlformats.org/officeDocument/2006/relationships/image" Target="../media/image817.svg"/><Relationship Id="rId89" Type="http://schemas.openxmlformats.org/officeDocument/2006/relationships/image" Target="../media/image901.svg"/><Relationship Id="rId112" Type="http://schemas.openxmlformats.org/officeDocument/2006/relationships/image" Target="../media/image924.png"/><Relationship Id="rId154" Type="http://schemas.openxmlformats.org/officeDocument/2006/relationships/image" Target="../media/image966.png"/><Relationship Id="rId361" Type="http://schemas.openxmlformats.org/officeDocument/2006/relationships/image" Target="../media/image637.svg"/><Relationship Id="rId196" Type="http://schemas.openxmlformats.org/officeDocument/2006/relationships/image" Target="../media/image1006.png"/><Relationship Id="rId417" Type="http://schemas.openxmlformats.org/officeDocument/2006/relationships/image" Target="../media/image238.svg"/><Relationship Id="rId16" Type="http://schemas.openxmlformats.org/officeDocument/2006/relationships/image" Target="../media/image832.png"/><Relationship Id="rId221" Type="http://schemas.openxmlformats.org/officeDocument/2006/relationships/image" Target="../media/image1031.svg"/><Relationship Id="rId263" Type="http://schemas.openxmlformats.org/officeDocument/2006/relationships/image" Target="../media/image1071.svg"/><Relationship Id="rId319" Type="http://schemas.openxmlformats.org/officeDocument/2006/relationships/image" Target="../media/image1127.svg"/><Relationship Id="rId58" Type="http://schemas.openxmlformats.org/officeDocument/2006/relationships/image" Target="../media/image870.png"/><Relationship Id="rId123" Type="http://schemas.openxmlformats.org/officeDocument/2006/relationships/image" Target="../media/image935.svg"/><Relationship Id="rId330" Type="http://schemas.openxmlformats.org/officeDocument/2006/relationships/image" Target="../media/image642.png"/><Relationship Id="rId165" Type="http://schemas.openxmlformats.org/officeDocument/2006/relationships/image" Target="../media/image977.svg"/><Relationship Id="rId372" Type="http://schemas.openxmlformats.org/officeDocument/2006/relationships/image" Target="../media/image1169.png"/><Relationship Id="rId428" Type="http://schemas.openxmlformats.org/officeDocument/2006/relationships/image" Target="../media/image245.png"/><Relationship Id="rId232" Type="http://schemas.openxmlformats.org/officeDocument/2006/relationships/image" Target="../media/image1040.png"/><Relationship Id="rId274" Type="http://schemas.openxmlformats.org/officeDocument/2006/relationships/image" Target="../media/image1082.png"/><Relationship Id="rId27" Type="http://schemas.openxmlformats.org/officeDocument/2006/relationships/image" Target="../media/image841.svg"/><Relationship Id="rId69" Type="http://schemas.openxmlformats.org/officeDocument/2006/relationships/image" Target="../media/image881.svg"/><Relationship Id="rId134" Type="http://schemas.openxmlformats.org/officeDocument/2006/relationships/image" Target="../media/image946.png"/><Relationship Id="rId80" Type="http://schemas.openxmlformats.org/officeDocument/2006/relationships/image" Target="../media/image892.png"/><Relationship Id="rId176" Type="http://schemas.openxmlformats.org/officeDocument/2006/relationships/image" Target="../media/image988.png"/><Relationship Id="rId341" Type="http://schemas.openxmlformats.org/officeDocument/2006/relationships/image" Target="../media/image1145.svg"/><Relationship Id="rId383" Type="http://schemas.openxmlformats.org/officeDocument/2006/relationships/image" Target="../media/image1174.svg"/><Relationship Id="rId439" Type="http://schemas.openxmlformats.org/officeDocument/2006/relationships/image" Target="../media/image1201.svg"/><Relationship Id="rId201" Type="http://schemas.openxmlformats.org/officeDocument/2006/relationships/image" Target="../media/image1011.svg"/><Relationship Id="rId243" Type="http://schemas.openxmlformats.org/officeDocument/2006/relationships/image" Target="../media/image1051.svg"/><Relationship Id="rId285" Type="http://schemas.openxmlformats.org/officeDocument/2006/relationships/image" Target="../media/image1093.svg"/><Relationship Id="rId38" Type="http://schemas.openxmlformats.org/officeDocument/2006/relationships/image" Target="../media/image852.png"/><Relationship Id="rId103" Type="http://schemas.openxmlformats.org/officeDocument/2006/relationships/image" Target="../media/image915.svg"/><Relationship Id="rId310" Type="http://schemas.openxmlformats.org/officeDocument/2006/relationships/image" Target="../media/image1118.png"/><Relationship Id="rId91" Type="http://schemas.openxmlformats.org/officeDocument/2006/relationships/image" Target="../media/image903.svg"/><Relationship Id="rId145" Type="http://schemas.openxmlformats.org/officeDocument/2006/relationships/image" Target="../media/image957.svg"/><Relationship Id="rId187" Type="http://schemas.openxmlformats.org/officeDocument/2006/relationships/image" Target="../media/image999.svg"/><Relationship Id="rId352" Type="http://schemas.openxmlformats.org/officeDocument/2006/relationships/image" Target="../media/image1154.png"/><Relationship Id="rId394" Type="http://schemas.openxmlformats.org/officeDocument/2006/relationships/image" Target="../media/image1182.png"/><Relationship Id="rId408" Type="http://schemas.openxmlformats.org/officeDocument/2006/relationships/image" Target="../media/image1192.png"/><Relationship Id="rId212" Type="http://schemas.openxmlformats.org/officeDocument/2006/relationships/image" Target="../media/image1022.png"/><Relationship Id="rId254" Type="http://schemas.openxmlformats.org/officeDocument/2006/relationships/image" Target="../media/image1062.png"/><Relationship Id="rId49" Type="http://schemas.openxmlformats.org/officeDocument/2006/relationships/image" Target="../media/image861.svg"/><Relationship Id="rId114" Type="http://schemas.openxmlformats.org/officeDocument/2006/relationships/image" Target="../media/image926.png"/><Relationship Id="rId296" Type="http://schemas.openxmlformats.org/officeDocument/2006/relationships/image" Target="../media/image1104.png"/><Relationship Id="rId60" Type="http://schemas.openxmlformats.org/officeDocument/2006/relationships/image" Target="../media/image872.png"/><Relationship Id="rId156" Type="http://schemas.openxmlformats.org/officeDocument/2006/relationships/image" Target="../media/image968.png"/><Relationship Id="rId198" Type="http://schemas.openxmlformats.org/officeDocument/2006/relationships/image" Target="../media/image1008.png"/><Relationship Id="rId321" Type="http://schemas.openxmlformats.org/officeDocument/2006/relationships/image" Target="../media/image1129.svg"/><Relationship Id="rId363" Type="http://schemas.openxmlformats.org/officeDocument/2006/relationships/image" Target="../media/image641.svg"/><Relationship Id="rId419" Type="http://schemas.openxmlformats.org/officeDocument/2006/relationships/image" Target="../media/image1197.svg"/><Relationship Id="rId202" Type="http://schemas.openxmlformats.org/officeDocument/2006/relationships/image" Target="../media/image1012.png"/><Relationship Id="rId223" Type="http://schemas.openxmlformats.org/officeDocument/2006/relationships/image" Target="../media/image1033.svg"/><Relationship Id="rId244" Type="http://schemas.openxmlformats.org/officeDocument/2006/relationships/image" Target="../media/image1052.png"/><Relationship Id="rId430" Type="http://schemas.openxmlformats.org/officeDocument/2006/relationships/image" Target="../media/image407.png"/><Relationship Id="rId18" Type="http://schemas.openxmlformats.org/officeDocument/2006/relationships/image" Target="../media/image211.png"/><Relationship Id="rId39" Type="http://schemas.openxmlformats.org/officeDocument/2006/relationships/image" Target="../media/image853.svg"/><Relationship Id="rId265" Type="http://schemas.openxmlformats.org/officeDocument/2006/relationships/image" Target="../media/image1073.svg"/><Relationship Id="rId286" Type="http://schemas.openxmlformats.org/officeDocument/2006/relationships/image" Target="../media/image1094.png"/><Relationship Id="rId50" Type="http://schemas.openxmlformats.org/officeDocument/2006/relationships/image" Target="../media/image862.png"/><Relationship Id="rId104" Type="http://schemas.openxmlformats.org/officeDocument/2006/relationships/image" Target="../media/image916.png"/><Relationship Id="rId125" Type="http://schemas.openxmlformats.org/officeDocument/2006/relationships/image" Target="../media/image937.svg"/><Relationship Id="rId146" Type="http://schemas.openxmlformats.org/officeDocument/2006/relationships/image" Target="../media/image958.png"/><Relationship Id="rId167" Type="http://schemas.openxmlformats.org/officeDocument/2006/relationships/image" Target="../media/image979.svg"/><Relationship Id="rId188" Type="http://schemas.openxmlformats.org/officeDocument/2006/relationships/image" Target="../media/image1000.png"/><Relationship Id="rId311" Type="http://schemas.openxmlformats.org/officeDocument/2006/relationships/image" Target="../media/image1119.svg"/><Relationship Id="rId332" Type="http://schemas.openxmlformats.org/officeDocument/2006/relationships/image" Target="../media/image1136.png"/><Relationship Id="rId353" Type="http://schemas.openxmlformats.org/officeDocument/2006/relationships/image" Target="../media/image1155.svg"/><Relationship Id="rId374" Type="http://schemas.openxmlformats.org/officeDocument/2006/relationships/image" Target="../media/image650.png"/><Relationship Id="rId395" Type="http://schemas.openxmlformats.org/officeDocument/2006/relationships/image" Target="../media/image1183.svg"/><Relationship Id="rId409" Type="http://schemas.openxmlformats.org/officeDocument/2006/relationships/image" Target="../media/image1193.svg"/><Relationship Id="rId71" Type="http://schemas.openxmlformats.org/officeDocument/2006/relationships/image" Target="../media/image883.svg"/><Relationship Id="rId92" Type="http://schemas.openxmlformats.org/officeDocument/2006/relationships/image" Target="../media/image904.png"/><Relationship Id="rId213" Type="http://schemas.openxmlformats.org/officeDocument/2006/relationships/image" Target="../media/image1023.svg"/><Relationship Id="rId234" Type="http://schemas.openxmlformats.org/officeDocument/2006/relationships/image" Target="../media/image1042.png"/><Relationship Id="rId420" Type="http://schemas.openxmlformats.org/officeDocument/2006/relationships/image" Target="../media/image215.png"/><Relationship Id="rId2" Type="http://schemas.openxmlformats.org/officeDocument/2006/relationships/image" Target="../media/image239.png"/><Relationship Id="rId29" Type="http://schemas.openxmlformats.org/officeDocument/2006/relationships/image" Target="../media/image843.svg"/><Relationship Id="rId255" Type="http://schemas.openxmlformats.org/officeDocument/2006/relationships/image" Target="../media/image1063.svg"/><Relationship Id="rId276" Type="http://schemas.openxmlformats.org/officeDocument/2006/relationships/image" Target="../media/image1084.png"/><Relationship Id="rId297" Type="http://schemas.openxmlformats.org/officeDocument/2006/relationships/image" Target="../media/image1105.svg"/><Relationship Id="rId441" Type="http://schemas.openxmlformats.org/officeDocument/2006/relationships/image" Target="../media/image344.svg"/><Relationship Id="rId40" Type="http://schemas.openxmlformats.org/officeDocument/2006/relationships/image" Target="../media/image854.png"/><Relationship Id="rId115" Type="http://schemas.openxmlformats.org/officeDocument/2006/relationships/image" Target="../media/image927.svg"/><Relationship Id="rId136" Type="http://schemas.openxmlformats.org/officeDocument/2006/relationships/image" Target="../media/image948.png"/><Relationship Id="rId157" Type="http://schemas.openxmlformats.org/officeDocument/2006/relationships/image" Target="../media/image969.svg"/><Relationship Id="rId178" Type="http://schemas.openxmlformats.org/officeDocument/2006/relationships/image" Target="../media/image990.png"/><Relationship Id="rId301" Type="http://schemas.openxmlformats.org/officeDocument/2006/relationships/image" Target="../media/image1109.svg"/><Relationship Id="rId322" Type="http://schemas.openxmlformats.org/officeDocument/2006/relationships/image" Target="../media/image1130.png"/><Relationship Id="rId343" Type="http://schemas.openxmlformats.org/officeDocument/2006/relationships/image" Target="../media/image1147.svg"/><Relationship Id="rId364" Type="http://schemas.openxmlformats.org/officeDocument/2006/relationships/image" Target="../media/image716.png"/><Relationship Id="rId61" Type="http://schemas.openxmlformats.org/officeDocument/2006/relationships/image" Target="../media/image873.svg"/><Relationship Id="rId82" Type="http://schemas.openxmlformats.org/officeDocument/2006/relationships/image" Target="../media/image894.png"/><Relationship Id="rId199" Type="http://schemas.openxmlformats.org/officeDocument/2006/relationships/image" Target="../media/image1009.svg"/><Relationship Id="rId203" Type="http://schemas.openxmlformats.org/officeDocument/2006/relationships/image" Target="../media/image1013.svg"/><Relationship Id="rId385" Type="http://schemas.openxmlformats.org/officeDocument/2006/relationships/image" Target="../media/image1176.svg"/><Relationship Id="rId19" Type="http://schemas.openxmlformats.org/officeDocument/2006/relationships/image" Target="../media/image212.svg"/><Relationship Id="rId224" Type="http://schemas.openxmlformats.org/officeDocument/2006/relationships/image" Target="../media/image301.png"/><Relationship Id="rId245" Type="http://schemas.openxmlformats.org/officeDocument/2006/relationships/image" Target="../media/image1053.svg"/><Relationship Id="rId266" Type="http://schemas.openxmlformats.org/officeDocument/2006/relationships/image" Target="../media/image1074.png"/><Relationship Id="rId287" Type="http://schemas.openxmlformats.org/officeDocument/2006/relationships/image" Target="../media/image1095.svg"/><Relationship Id="rId410" Type="http://schemas.openxmlformats.org/officeDocument/2006/relationships/image" Target="../media/image1194.png"/><Relationship Id="rId431" Type="http://schemas.openxmlformats.org/officeDocument/2006/relationships/image" Target="../media/image408.svg"/><Relationship Id="rId30" Type="http://schemas.openxmlformats.org/officeDocument/2006/relationships/image" Target="../media/image844.png"/><Relationship Id="rId105" Type="http://schemas.openxmlformats.org/officeDocument/2006/relationships/image" Target="../media/image917.svg"/><Relationship Id="rId126" Type="http://schemas.openxmlformats.org/officeDocument/2006/relationships/image" Target="../media/image938.png"/><Relationship Id="rId147" Type="http://schemas.openxmlformats.org/officeDocument/2006/relationships/image" Target="../media/image959.svg"/><Relationship Id="rId168" Type="http://schemas.openxmlformats.org/officeDocument/2006/relationships/image" Target="../media/image980.png"/><Relationship Id="rId312" Type="http://schemas.openxmlformats.org/officeDocument/2006/relationships/image" Target="../media/image1120.png"/><Relationship Id="rId333" Type="http://schemas.openxmlformats.org/officeDocument/2006/relationships/image" Target="../media/image1137.svg"/><Relationship Id="rId354" Type="http://schemas.openxmlformats.org/officeDocument/2006/relationships/image" Target="../media/image1156.png"/><Relationship Id="rId51" Type="http://schemas.openxmlformats.org/officeDocument/2006/relationships/image" Target="../media/image863.svg"/><Relationship Id="rId72" Type="http://schemas.openxmlformats.org/officeDocument/2006/relationships/image" Target="../media/image884.png"/><Relationship Id="rId93" Type="http://schemas.openxmlformats.org/officeDocument/2006/relationships/image" Target="../media/image905.svg"/><Relationship Id="rId189" Type="http://schemas.openxmlformats.org/officeDocument/2006/relationships/image" Target="../media/image1001.svg"/><Relationship Id="rId375" Type="http://schemas.openxmlformats.org/officeDocument/2006/relationships/image" Target="../media/image651.svg"/><Relationship Id="rId396" Type="http://schemas.openxmlformats.org/officeDocument/2006/relationships/image" Target="../media/image1184.png"/><Relationship Id="rId3" Type="http://schemas.openxmlformats.org/officeDocument/2006/relationships/image" Target="../media/image240.svg"/><Relationship Id="rId214" Type="http://schemas.openxmlformats.org/officeDocument/2006/relationships/image" Target="../media/image1024.png"/><Relationship Id="rId235" Type="http://schemas.openxmlformats.org/officeDocument/2006/relationships/image" Target="../media/image1043.svg"/><Relationship Id="rId256" Type="http://schemas.openxmlformats.org/officeDocument/2006/relationships/image" Target="../media/image1064.png"/><Relationship Id="rId277" Type="http://schemas.openxmlformats.org/officeDocument/2006/relationships/image" Target="../media/image1085.svg"/><Relationship Id="rId298" Type="http://schemas.openxmlformats.org/officeDocument/2006/relationships/image" Target="../media/image1106.png"/><Relationship Id="rId400" Type="http://schemas.openxmlformats.org/officeDocument/2006/relationships/image" Target="../media/image668.png"/><Relationship Id="rId421" Type="http://schemas.openxmlformats.org/officeDocument/2006/relationships/image" Target="../media/image216.svg"/><Relationship Id="rId116" Type="http://schemas.openxmlformats.org/officeDocument/2006/relationships/image" Target="../media/image928.png"/><Relationship Id="rId137" Type="http://schemas.openxmlformats.org/officeDocument/2006/relationships/image" Target="../media/image949.svg"/><Relationship Id="rId158" Type="http://schemas.openxmlformats.org/officeDocument/2006/relationships/image" Target="../media/image970.png"/><Relationship Id="rId302" Type="http://schemas.openxmlformats.org/officeDocument/2006/relationships/image" Target="../media/image1110.png"/><Relationship Id="rId323" Type="http://schemas.openxmlformats.org/officeDocument/2006/relationships/image" Target="../media/image1131.svg"/><Relationship Id="rId344" Type="http://schemas.openxmlformats.org/officeDocument/2006/relationships/image" Target="../media/image1148.png"/><Relationship Id="rId20" Type="http://schemas.openxmlformats.org/officeDocument/2006/relationships/image" Target="../media/image834.png"/><Relationship Id="rId41" Type="http://schemas.openxmlformats.org/officeDocument/2006/relationships/image" Target="../media/image855.svg"/><Relationship Id="rId62" Type="http://schemas.openxmlformats.org/officeDocument/2006/relationships/image" Target="../media/image874.png"/><Relationship Id="rId83" Type="http://schemas.openxmlformats.org/officeDocument/2006/relationships/image" Target="../media/image895.svg"/><Relationship Id="rId179" Type="http://schemas.openxmlformats.org/officeDocument/2006/relationships/image" Target="../media/image991.svg"/><Relationship Id="rId365" Type="http://schemas.openxmlformats.org/officeDocument/2006/relationships/image" Target="../media/image1162.svg"/><Relationship Id="rId386" Type="http://schemas.openxmlformats.org/officeDocument/2006/relationships/image" Target="../media/image1177.png"/><Relationship Id="rId190" Type="http://schemas.openxmlformats.org/officeDocument/2006/relationships/image" Target="../media/image1002.png"/><Relationship Id="rId204" Type="http://schemas.openxmlformats.org/officeDocument/2006/relationships/image" Target="../media/image1014.png"/><Relationship Id="rId225" Type="http://schemas.openxmlformats.org/officeDocument/2006/relationships/image" Target="../media/image302.svg"/><Relationship Id="rId246" Type="http://schemas.openxmlformats.org/officeDocument/2006/relationships/image" Target="../media/image1054.png"/><Relationship Id="rId267" Type="http://schemas.openxmlformats.org/officeDocument/2006/relationships/image" Target="../media/image1075.svg"/><Relationship Id="rId288" Type="http://schemas.openxmlformats.org/officeDocument/2006/relationships/image" Target="../media/image1096.png"/><Relationship Id="rId411" Type="http://schemas.openxmlformats.org/officeDocument/2006/relationships/image" Target="../media/image1195.svg"/><Relationship Id="rId432" Type="http://schemas.openxmlformats.org/officeDocument/2006/relationships/image" Target="../media/image1198.png"/><Relationship Id="rId106" Type="http://schemas.openxmlformats.org/officeDocument/2006/relationships/image" Target="../media/image918.png"/><Relationship Id="rId127" Type="http://schemas.openxmlformats.org/officeDocument/2006/relationships/image" Target="../media/image939.svg"/><Relationship Id="rId313" Type="http://schemas.openxmlformats.org/officeDocument/2006/relationships/image" Target="../media/image1121.svg"/><Relationship Id="rId10" Type="http://schemas.openxmlformats.org/officeDocument/2006/relationships/image" Target="../media/image826.png"/><Relationship Id="rId31" Type="http://schemas.openxmlformats.org/officeDocument/2006/relationships/image" Target="../media/image845.svg"/><Relationship Id="rId52" Type="http://schemas.openxmlformats.org/officeDocument/2006/relationships/image" Target="../media/image864.png"/><Relationship Id="rId73" Type="http://schemas.openxmlformats.org/officeDocument/2006/relationships/image" Target="../media/image885.svg"/><Relationship Id="rId94" Type="http://schemas.openxmlformats.org/officeDocument/2006/relationships/image" Target="../media/image906.png"/><Relationship Id="rId148" Type="http://schemas.openxmlformats.org/officeDocument/2006/relationships/image" Target="../media/image960.png"/><Relationship Id="rId169" Type="http://schemas.openxmlformats.org/officeDocument/2006/relationships/image" Target="../media/image981.svg"/><Relationship Id="rId334" Type="http://schemas.openxmlformats.org/officeDocument/2006/relationships/image" Target="../media/image1138.png"/><Relationship Id="rId355" Type="http://schemas.openxmlformats.org/officeDocument/2006/relationships/image" Target="../media/image1157.svg"/><Relationship Id="rId376" Type="http://schemas.openxmlformats.org/officeDocument/2006/relationships/image" Target="../media/image1171.png"/><Relationship Id="rId397" Type="http://schemas.openxmlformats.org/officeDocument/2006/relationships/image" Target="../media/image1185.svg"/><Relationship Id="rId4" Type="http://schemas.openxmlformats.org/officeDocument/2006/relationships/image" Target="../media/image820.png"/><Relationship Id="rId180" Type="http://schemas.openxmlformats.org/officeDocument/2006/relationships/image" Target="../media/image992.png"/><Relationship Id="rId215" Type="http://schemas.openxmlformats.org/officeDocument/2006/relationships/image" Target="../media/image1025.svg"/><Relationship Id="rId236" Type="http://schemas.openxmlformats.org/officeDocument/2006/relationships/image" Target="../media/image1044.png"/><Relationship Id="rId257" Type="http://schemas.openxmlformats.org/officeDocument/2006/relationships/image" Target="../media/image1065.svg"/><Relationship Id="rId278" Type="http://schemas.openxmlformats.org/officeDocument/2006/relationships/image" Target="../media/image1086.png"/><Relationship Id="rId401" Type="http://schemas.openxmlformats.org/officeDocument/2006/relationships/image" Target="../media/image669.svg"/><Relationship Id="rId422" Type="http://schemas.openxmlformats.org/officeDocument/2006/relationships/image" Target="../media/image241.png"/><Relationship Id="rId303" Type="http://schemas.openxmlformats.org/officeDocument/2006/relationships/image" Target="../media/image1111.svg"/><Relationship Id="rId42" Type="http://schemas.openxmlformats.org/officeDocument/2006/relationships/image" Target="../media/image856.png"/><Relationship Id="rId84" Type="http://schemas.openxmlformats.org/officeDocument/2006/relationships/image" Target="../media/image896.png"/><Relationship Id="rId138" Type="http://schemas.openxmlformats.org/officeDocument/2006/relationships/image" Target="../media/image950.png"/><Relationship Id="rId345" Type="http://schemas.openxmlformats.org/officeDocument/2006/relationships/image" Target="../media/image1149.svg"/><Relationship Id="rId387" Type="http://schemas.openxmlformats.org/officeDocument/2006/relationships/image" Target="../media/image1178.svg"/><Relationship Id="rId191" Type="http://schemas.openxmlformats.org/officeDocument/2006/relationships/image" Target="../media/image1003.svg"/><Relationship Id="rId205" Type="http://schemas.openxmlformats.org/officeDocument/2006/relationships/image" Target="../media/image1015.svg"/><Relationship Id="rId247" Type="http://schemas.openxmlformats.org/officeDocument/2006/relationships/image" Target="../media/image1055.svg"/><Relationship Id="rId412" Type="http://schemas.openxmlformats.org/officeDocument/2006/relationships/image" Target="../media/image233.png"/><Relationship Id="rId107" Type="http://schemas.openxmlformats.org/officeDocument/2006/relationships/image" Target="../media/image919.svg"/><Relationship Id="rId289" Type="http://schemas.openxmlformats.org/officeDocument/2006/relationships/image" Target="../media/image1097.svg"/><Relationship Id="rId11" Type="http://schemas.openxmlformats.org/officeDocument/2006/relationships/image" Target="../media/image827.svg"/><Relationship Id="rId53" Type="http://schemas.openxmlformats.org/officeDocument/2006/relationships/image" Target="../media/image865.svg"/><Relationship Id="rId149" Type="http://schemas.openxmlformats.org/officeDocument/2006/relationships/image" Target="../media/image961.svg"/><Relationship Id="rId314" Type="http://schemas.openxmlformats.org/officeDocument/2006/relationships/image" Target="../media/image1122.png"/><Relationship Id="rId356" Type="http://schemas.openxmlformats.org/officeDocument/2006/relationships/image" Target="../media/image1158.png"/><Relationship Id="rId398" Type="http://schemas.openxmlformats.org/officeDocument/2006/relationships/image" Target="../media/image806.png"/><Relationship Id="rId95" Type="http://schemas.openxmlformats.org/officeDocument/2006/relationships/image" Target="../media/image907.svg"/><Relationship Id="rId160" Type="http://schemas.openxmlformats.org/officeDocument/2006/relationships/image" Target="../media/image972.png"/><Relationship Id="rId216" Type="http://schemas.openxmlformats.org/officeDocument/2006/relationships/image" Target="../media/image1026.png"/><Relationship Id="rId423" Type="http://schemas.openxmlformats.org/officeDocument/2006/relationships/image" Target="../media/image242.svg"/><Relationship Id="rId258" Type="http://schemas.openxmlformats.org/officeDocument/2006/relationships/image" Target="../media/image1066.png"/><Relationship Id="rId22" Type="http://schemas.openxmlformats.org/officeDocument/2006/relationships/image" Target="../media/image836.png"/><Relationship Id="rId64" Type="http://schemas.openxmlformats.org/officeDocument/2006/relationships/image" Target="../media/image876.png"/><Relationship Id="rId118" Type="http://schemas.openxmlformats.org/officeDocument/2006/relationships/image" Target="../media/image930.png"/><Relationship Id="rId325" Type="http://schemas.openxmlformats.org/officeDocument/2006/relationships/image" Target="../media/image1133.svg"/><Relationship Id="rId367" Type="http://schemas.openxmlformats.org/officeDocument/2006/relationships/image" Target="../media/image1164.svg"/><Relationship Id="rId171" Type="http://schemas.openxmlformats.org/officeDocument/2006/relationships/image" Target="../media/image983.svg"/><Relationship Id="rId227" Type="http://schemas.openxmlformats.org/officeDocument/2006/relationships/image" Target="../media/image1035.svg"/><Relationship Id="rId269" Type="http://schemas.openxmlformats.org/officeDocument/2006/relationships/image" Target="../media/image1077.svg"/><Relationship Id="rId434" Type="http://schemas.openxmlformats.org/officeDocument/2006/relationships/image" Target="../media/image243.png"/><Relationship Id="rId33" Type="http://schemas.openxmlformats.org/officeDocument/2006/relationships/image" Target="../media/image847.svg"/><Relationship Id="rId129" Type="http://schemas.openxmlformats.org/officeDocument/2006/relationships/image" Target="../media/image941.svg"/><Relationship Id="rId280" Type="http://schemas.openxmlformats.org/officeDocument/2006/relationships/image" Target="../media/image1088.png"/><Relationship Id="rId336" Type="http://schemas.openxmlformats.org/officeDocument/2006/relationships/image" Target="../media/image1140.png"/><Relationship Id="rId75" Type="http://schemas.openxmlformats.org/officeDocument/2006/relationships/image" Target="../media/image887.svg"/><Relationship Id="rId140" Type="http://schemas.openxmlformats.org/officeDocument/2006/relationships/image" Target="../media/image952.png"/><Relationship Id="rId182" Type="http://schemas.openxmlformats.org/officeDocument/2006/relationships/image" Target="../media/image994.png"/><Relationship Id="rId378" Type="http://schemas.openxmlformats.org/officeDocument/2006/relationships/image" Target="../media/image765.png"/><Relationship Id="rId403" Type="http://schemas.openxmlformats.org/officeDocument/2006/relationships/image" Target="../media/image1187.svg"/><Relationship Id="rId6" Type="http://schemas.openxmlformats.org/officeDocument/2006/relationships/image" Target="../media/image822.png"/><Relationship Id="rId238" Type="http://schemas.openxmlformats.org/officeDocument/2006/relationships/image" Target="../media/image1046.png"/><Relationship Id="rId291" Type="http://schemas.openxmlformats.org/officeDocument/2006/relationships/image" Target="../media/image1099.svg"/><Relationship Id="rId305" Type="http://schemas.openxmlformats.org/officeDocument/2006/relationships/image" Target="../media/image1113.svg"/><Relationship Id="rId347" Type="http://schemas.openxmlformats.org/officeDocument/2006/relationships/image" Target="../media/image611.svg"/><Relationship Id="rId44" Type="http://schemas.openxmlformats.org/officeDocument/2006/relationships/image" Target="../media/image858.png"/><Relationship Id="rId86" Type="http://schemas.openxmlformats.org/officeDocument/2006/relationships/image" Target="../media/image898.png"/><Relationship Id="rId151" Type="http://schemas.openxmlformats.org/officeDocument/2006/relationships/image" Target="../media/image963.svg"/><Relationship Id="rId389" Type="http://schemas.openxmlformats.org/officeDocument/2006/relationships/image" Target="../media/image667.svg"/><Relationship Id="rId193" Type="http://schemas.openxmlformats.org/officeDocument/2006/relationships/image" Target="../media/image1005.svg"/><Relationship Id="rId207" Type="http://schemas.openxmlformats.org/officeDocument/2006/relationships/image" Target="../media/image1017.svg"/><Relationship Id="rId249" Type="http://schemas.openxmlformats.org/officeDocument/2006/relationships/image" Target="../media/image1057.svg"/><Relationship Id="rId414" Type="http://schemas.openxmlformats.org/officeDocument/2006/relationships/image" Target="../media/image235.png"/><Relationship Id="rId13" Type="http://schemas.openxmlformats.org/officeDocument/2006/relationships/image" Target="../media/image829.svg"/><Relationship Id="rId109" Type="http://schemas.openxmlformats.org/officeDocument/2006/relationships/image" Target="../media/image921.svg"/><Relationship Id="rId260" Type="http://schemas.openxmlformats.org/officeDocument/2006/relationships/image" Target="../media/image1068.png"/><Relationship Id="rId316" Type="http://schemas.openxmlformats.org/officeDocument/2006/relationships/image" Target="../media/image1124.png"/><Relationship Id="rId55" Type="http://schemas.openxmlformats.org/officeDocument/2006/relationships/image" Target="../media/image867.svg"/><Relationship Id="rId97" Type="http://schemas.openxmlformats.org/officeDocument/2006/relationships/image" Target="../media/image909.svg"/><Relationship Id="rId120" Type="http://schemas.openxmlformats.org/officeDocument/2006/relationships/image" Target="../media/image932.png"/><Relationship Id="rId358" Type="http://schemas.openxmlformats.org/officeDocument/2006/relationships/image" Target="../media/image1160.png"/><Relationship Id="rId162" Type="http://schemas.openxmlformats.org/officeDocument/2006/relationships/image" Target="../media/image974.png"/><Relationship Id="rId218" Type="http://schemas.openxmlformats.org/officeDocument/2006/relationships/image" Target="../media/image1028.png"/><Relationship Id="rId425" Type="http://schemas.openxmlformats.org/officeDocument/2006/relationships/image" Target="../media/image406.svg"/><Relationship Id="rId271" Type="http://schemas.openxmlformats.org/officeDocument/2006/relationships/image" Target="../media/image1079.svg"/><Relationship Id="rId24" Type="http://schemas.openxmlformats.org/officeDocument/2006/relationships/image" Target="../media/image838.png"/><Relationship Id="rId66" Type="http://schemas.openxmlformats.org/officeDocument/2006/relationships/image" Target="../media/image878.png"/><Relationship Id="rId131" Type="http://schemas.openxmlformats.org/officeDocument/2006/relationships/image" Target="../media/image943.svg"/><Relationship Id="rId327" Type="http://schemas.openxmlformats.org/officeDocument/2006/relationships/image" Target="../media/image390.svg"/><Relationship Id="rId369" Type="http://schemas.openxmlformats.org/officeDocument/2006/relationships/image" Target="../media/image1166.svg"/><Relationship Id="rId173" Type="http://schemas.openxmlformats.org/officeDocument/2006/relationships/image" Target="../media/image985.svg"/><Relationship Id="rId229" Type="http://schemas.openxmlformats.org/officeDocument/2006/relationships/image" Target="../media/image1037.svg"/><Relationship Id="rId380" Type="http://schemas.openxmlformats.org/officeDocument/2006/relationships/image" Target="../media/image654.png"/><Relationship Id="rId436" Type="http://schemas.openxmlformats.org/officeDocument/2006/relationships/image" Target="../media/image189.png"/><Relationship Id="rId240" Type="http://schemas.openxmlformats.org/officeDocument/2006/relationships/image" Target="../media/image1048.png"/><Relationship Id="rId35" Type="http://schemas.openxmlformats.org/officeDocument/2006/relationships/image" Target="../media/image849.svg"/><Relationship Id="rId77" Type="http://schemas.openxmlformats.org/officeDocument/2006/relationships/image" Target="../media/image889.svg"/><Relationship Id="rId100" Type="http://schemas.openxmlformats.org/officeDocument/2006/relationships/image" Target="../media/image912.png"/><Relationship Id="rId282" Type="http://schemas.openxmlformats.org/officeDocument/2006/relationships/image" Target="../media/image1090.png"/><Relationship Id="rId338" Type="http://schemas.openxmlformats.org/officeDocument/2006/relationships/image" Target="../media/image1142.png"/><Relationship Id="rId8" Type="http://schemas.openxmlformats.org/officeDocument/2006/relationships/image" Target="../media/image824.png"/><Relationship Id="rId142" Type="http://schemas.openxmlformats.org/officeDocument/2006/relationships/image" Target="../media/image954.png"/><Relationship Id="rId184" Type="http://schemas.openxmlformats.org/officeDocument/2006/relationships/image" Target="../media/image996.png"/><Relationship Id="rId391" Type="http://schemas.openxmlformats.org/officeDocument/2006/relationships/image" Target="../media/image1179.svg"/><Relationship Id="rId405" Type="http://schemas.openxmlformats.org/officeDocument/2006/relationships/image" Target="../media/image1189.svg"/><Relationship Id="rId251" Type="http://schemas.openxmlformats.org/officeDocument/2006/relationships/image" Target="../media/image1059.svg"/><Relationship Id="rId46" Type="http://schemas.openxmlformats.org/officeDocument/2006/relationships/image" Target="../media/image816.png"/><Relationship Id="rId293" Type="http://schemas.openxmlformats.org/officeDocument/2006/relationships/image" Target="../media/image1101.svg"/><Relationship Id="rId307" Type="http://schemas.openxmlformats.org/officeDocument/2006/relationships/image" Target="../media/image1115.svg"/><Relationship Id="rId349" Type="http://schemas.openxmlformats.org/officeDocument/2006/relationships/image" Target="../media/image1151.svg"/><Relationship Id="rId88" Type="http://schemas.openxmlformats.org/officeDocument/2006/relationships/image" Target="../media/image900.png"/><Relationship Id="rId111" Type="http://schemas.openxmlformats.org/officeDocument/2006/relationships/image" Target="../media/image923.svg"/><Relationship Id="rId153" Type="http://schemas.openxmlformats.org/officeDocument/2006/relationships/image" Target="../media/image965.svg"/><Relationship Id="rId195" Type="http://schemas.openxmlformats.org/officeDocument/2006/relationships/image" Target="../media/image619.svg"/><Relationship Id="rId209" Type="http://schemas.openxmlformats.org/officeDocument/2006/relationships/image" Target="../media/image1019.svg"/><Relationship Id="rId360" Type="http://schemas.openxmlformats.org/officeDocument/2006/relationships/image" Target="../media/image636.png"/><Relationship Id="rId416" Type="http://schemas.openxmlformats.org/officeDocument/2006/relationships/image" Target="../media/image237.png"/><Relationship Id="rId220" Type="http://schemas.openxmlformats.org/officeDocument/2006/relationships/image" Target="../media/image1030.png"/><Relationship Id="rId15" Type="http://schemas.openxmlformats.org/officeDocument/2006/relationships/image" Target="../media/image831.svg"/><Relationship Id="rId57" Type="http://schemas.openxmlformats.org/officeDocument/2006/relationships/image" Target="../media/image869.svg"/><Relationship Id="rId262" Type="http://schemas.openxmlformats.org/officeDocument/2006/relationships/image" Target="../media/image1070.png"/><Relationship Id="rId318" Type="http://schemas.openxmlformats.org/officeDocument/2006/relationships/image" Target="../media/image1126.png"/><Relationship Id="rId99" Type="http://schemas.openxmlformats.org/officeDocument/2006/relationships/image" Target="../media/image911.svg"/><Relationship Id="rId122" Type="http://schemas.openxmlformats.org/officeDocument/2006/relationships/image" Target="../media/image934.png"/><Relationship Id="rId164" Type="http://schemas.openxmlformats.org/officeDocument/2006/relationships/image" Target="../media/image976.png"/><Relationship Id="rId371" Type="http://schemas.openxmlformats.org/officeDocument/2006/relationships/image" Target="../media/image1168.svg"/><Relationship Id="rId427" Type="http://schemas.openxmlformats.org/officeDocument/2006/relationships/image" Target="../media/image188.svg"/><Relationship Id="rId26" Type="http://schemas.openxmlformats.org/officeDocument/2006/relationships/image" Target="../media/image840.png"/><Relationship Id="rId231" Type="http://schemas.openxmlformats.org/officeDocument/2006/relationships/image" Target="../media/image1039.svg"/><Relationship Id="rId273" Type="http://schemas.openxmlformats.org/officeDocument/2006/relationships/image" Target="../media/image1081.svg"/><Relationship Id="rId329" Type="http://schemas.openxmlformats.org/officeDocument/2006/relationships/image" Target="../media/image1135.svg"/><Relationship Id="rId68" Type="http://schemas.openxmlformats.org/officeDocument/2006/relationships/image" Target="../media/image880.png"/><Relationship Id="rId133" Type="http://schemas.openxmlformats.org/officeDocument/2006/relationships/image" Target="../media/image945.svg"/><Relationship Id="rId175" Type="http://schemas.openxmlformats.org/officeDocument/2006/relationships/image" Target="../media/image987.svg"/><Relationship Id="rId340" Type="http://schemas.openxmlformats.org/officeDocument/2006/relationships/image" Target="../media/image1144.png"/><Relationship Id="rId200" Type="http://schemas.openxmlformats.org/officeDocument/2006/relationships/image" Target="../media/image1010.png"/><Relationship Id="rId382" Type="http://schemas.openxmlformats.org/officeDocument/2006/relationships/image" Target="../media/image1173.png"/><Relationship Id="rId438" Type="http://schemas.openxmlformats.org/officeDocument/2006/relationships/image" Target="../media/image1200.png"/><Relationship Id="rId242" Type="http://schemas.openxmlformats.org/officeDocument/2006/relationships/image" Target="../media/image1050.png"/><Relationship Id="rId284" Type="http://schemas.openxmlformats.org/officeDocument/2006/relationships/image" Target="../media/image1092.png"/><Relationship Id="rId37" Type="http://schemas.openxmlformats.org/officeDocument/2006/relationships/image" Target="../media/image851.svg"/><Relationship Id="rId79" Type="http://schemas.openxmlformats.org/officeDocument/2006/relationships/image" Target="../media/image891.svg"/><Relationship Id="rId102" Type="http://schemas.openxmlformats.org/officeDocument/2006/relationships/image" Target="../media/image914.png"/><Relationship Id="rId144" Type="http://schemas.openxmlformats.org/officeDocument/2006/relationships/image" Target="../media/image956.png"/><Relationship Id="rId90" Type="http://schemas.openxmlformats.org/officeDocument/2006/relationships/image" Target="../media/image902.png"/><Relationship Id="rId186" Type="http://schemas.openxmlformats.org/officeDocument/2006/relationships/image" Target="../media/image998.png"/><Relationship Id="rId351" Type="http://schemas.openxmlformats.org/officeDocument/2006/relationships/image" Target="../media/image1153.svg"/><Relationship Id="rId393" Type="http://schemas.openxmlformats.org/officeDocument/2006/relationships/image" Target="../media/image1181.svg"/><Relationship Id="rId407" Type="http://schemas.openxmlformats.org/officeDocument/2006/relationships/image" Target="../media/image1191.svg"/><Relationship Id="rId211" Type="http://schemas.openxmlformats.org/officeDocument/2006/relationships/image" Target="../media/image1021.svg"/><Relationship Id="rId253" Type="http://schemas.openxmlformats.org/officeDocument/2006/relationships/image" Target="../media/image1061.svg"/><Relationship Id="rId295" Type="http://schemas.openxmlformats.org/officeDocument/2006/relationships/image" Target="../media/image1103.svg"/><Relationship Id="rId309" Type="http://schemas.openxmlformats.org/officeDocument/2006/relationships/image" Target="../media/image1117.svg"/><Relationship Id="rId48" Type="http://schemas.openxmlformats.org/officeDocument/2006/relationships/image" Target="../media/image860.png"/><Relationship Id="rId113" Type="http://schemas.openxmlformats.org/officeDocument/2006/relationships/image" Target="../media/image925.svg"/><Relationship Id="rId320" Type="http://schemas.openxmlformats.org/officeDocument/2006/relationships/image" Target="../media/image1128.png"/><Relationship Id="rId155" Type="http://schemas.openxmlformats.org/officeDocument/2006/relationships/image" Target="../media/image967.svg"/><Relationship Id="rId197" Type="http://schemas.openxmlformats.org/officeDocument/2006/relationships/image" Target="../media/image1007.svg"/><Relationship Id="rId362" Type="http://schemas.openxmlformats.org/officeDocument/2006/relationships/image" Target="../media/image640.png"/><Relationship Id="rId418" Type="http://schemas.openxmlformats.org/officeDocument/2006/relationships/image" Target="../media/image1196.png"/><Relationship Id="rId222" Type="http://schemas.openxmlformats.org/officeDocument/2006/relationships/image" Target="../media/image1032.png"/><Relationship Id="rId264" Type="http://schemas.openxmlformats.org/officeDocument/2006/relationships/image" Target="../media/image1072.png"/><Relationship Id="rId17" Type="http://schemas.openxmlformats.org/officeDocument/2006/relationships/image" Target="../media/image833.svg"/><Relationship Id="rId59" Type="http://schemas.openxmlformats.org/officeDocument/2006/relationships/image" Target="../media/image871.svg"/><Relationship Id="rId124" Type="http://schemas.openxmlformats.org/officeDocument/2006/relationships/image" Target="../media/image936.png"/><Relationship Id="rId70" Type="http://schemas.openxmlformats.org/officeDocument/2006/relationships/image" Target="../media/image882.png"/><Relationship Id="rId166" Type="http://schemas.openxmlformats.org/officeDocument/2006/relationships/image" Target="../media/image978.png"/><Relationship Id="rId331" Type="http://schemas.openxmlformats.org/officeDocument/2006/relationships/image" Target="../media/image643.svg"/><Relationship Id="rId373" Type="http://schemas.openxmlformats.org/officeDocument/2006/relationships/image" Target="../media/image1170.svg"/><Relationship Id="rId429" Type="http://schemas.openxmlformats.org/officeDocument/2006/relationships/image" Target="../media/image246.svg"/><Relationship Id="rId1" Type="http://schemas.openxmlformats.org/officeDocument/2006/relationships/slideMaster" Target="../slideMasters/slideMaster2.xml"/><Relationship Id="rId233" Type="http://schemas.openxmlformats.org/officeDocument/2006/relationships/image" Target="../media/image1041.svg"/><Relationship Id="rId440" Type="http://schemas.openxmlformats.org/officeDocument/2006/relationships/image" Target="../media/image343.png"/><Relationship Id="rId28" Type="http://schemas.openxmlformats.org/officeDocument/2006/relationships/image" Target="../media/image842.png"/><Relationship Id="rId275" Type="http://schemas.openxmlformats.org/officeDocument/2006/relationships/image" Target="../media/image1083.svg"/><Relationship Id="rId300" Type="http://schemas.openxmlformats.org/officeDocument/2006/relationships/image" Target="../media/image1108.png"/><Relationship Id="rId81" Type="http://schemas.openxmlformats.org/officeDocument/2006/relationships/image" Target="../media/image893.svg"/><Relationship Id="rId135" Type="http://schemas.openxmlformats.org/officeDocument/2006/relationships/image" Target="../media/image947.svg"/><Relationship Id="rId177" Type="http://schemas.openxmlformats.org/officeDocument/2006/relationships/image" Target="../media/image989.svg"/><Relationship Id="rId342" Type="http://schemas.openxmlformats.org/officeDocument/2006/relationships/image" Target="../media/image1146.png"/><Relationship Id="rId384" Type="http://schemas.openxmlformats.org/officeDocument/2006/relationships/image" Target="../media/image117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s>
</file>

<file path=ppt/slideLayouts/_rels/slideLayout9.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image" Target="../media/image62.svg"/><Relationship Id="rId42" Type="http://schemas.openxmlformats.org/officeDocument/2006/relationships/image" Target="../media/image83.png"/><Relationship Id="rId47" Type="http://schemas.openxmlformats.org/officeDocument/2006/relationships/image" Target="../media/image88.svg"/><Relationship Id="rId63" Type="http://schemas.openxmlformats.org/officeDocument/2006/relationships/image" Target="../media/image104.svg"/><Relationship Id="rId68" Type="http://schemas.openxmlformats.org/officeDocument/2006/relationships/image" Target="../media/image109.png"/><Relationship Id="rId84" Type="http://schemas.openxmlformats.org/officeDocument/2006/relationships/image" Target="../media/image125.png"/><Relationship Id="rId89" Type="http://schemas.openxmlformats.org/officeDocument/2006/relationships/image" Target="../media/image130.svg"/><Relationship Id="rId16" Type="http://schemas.openxmlformats.org/officeDocument/2006/relationships/image" Target="../media/image57.png"/><Relationship Id="rId11" Type="http://schemas.openxmlformats.org/officeDocument/2006/relationships/image" Target="../media/image52.svg"/><Relationship Id="rId32" Type="http://schemas.openxmlformats.org/officeDocument/2006/relationships/image" Target="../media/image73.png"/><Relationship Id="rId37" Type="http://schemas.openxmlformats.org/officeDocument/2006/relationships/image" Target="../media/image78.svg"/><Relationship Id="rId53" Type="http://schemas.openxmlformats.org/officeDocument/2006/relationships/image" Target="../media/image94.svg"/><Relationship Id="rId58" Type="http://schemas.openxmlformats.org/officeDocument/2006/relationships/image" Target="../media/image99.png"/><Relationship Id="rId74" Type="http://schemas.openxmlformats.org/officeDocument/2006/relationships/image" Target="../media/image115.png"/><Relationship Id="rId79" Type="http://schemas.openxmlformats.org/officeDocument/2006/relationships/image" Target="../media/image120.svg"/><Relationship Id="rId102" Type="http://schemas.openxmlformats.org/officeDocument/2006/relationships/image" Target="../media/image143.png"/><Relationship Id="rId5" Type="http://schemas.openxmlformats.org/officeDocument/2006/relationships/image" Target="../media/image46.svg"/><Relationship Id="rId90" Type="http://schemas.openxmlformats.org/officeDocument/2006/relationships/image" Target="../media/image131.png"/><Relationship Id="rId95" Type="http://schemas.openxmlformats.org/officeDocument/2006/relationships/image" Target="../media/image136.svg"/><Relationship Id="rId22" Type="http://schemas.openxmlformats.org/officeDocument/2006/relationships/image" Target="../media/image63.png"/><Relationship Id="rId27" Type="http://schemas.openxmlformats.org/officeDocument/2006/relationships/image" Target="../media/image68.svg"/><Relationship Id="rId43" Type="http://schemas.openxmlformats.org/officeDocument/2006/relationships/image" Target="../media/image84.svg"/><Relationship Id="rId48" Type="http://schemas.openxmlformats.org/officeDocument/2006/relationships/image" Target="../media/image89.png"/><Relationship Id="rId64" Type="http://schemas.openxmlformats.org/officeDocument/2006/relationships/image" Target="../media/image105.png"/><Relationship Id="rId69" Type="http://schemas.openxmlformats.org/officeDocument/2006/relationships/image" Target="../media/image110.svg"/><Relationship Id="rId80" Type="http://schemas.openxmlformats.org/officeDocument/2006/relationships/image" Target="../media/image121.png"/><Relationship Id="rId85" Type="http://schemas.openxmlformats.org/officeDocument/2006/relationships/image" Target="../media/image126.svg"/><Relationship Id="rId12" Type="http://schemas.openxmlformats.org/officeDocument/2006/relationships/image" Target="../media/image53.png"/><Relationship Id="rId17" Type="http://schemas.openxmlformats.org/officeDocument/2006/relationships/image" Target="../media/image58.svg"/><Relationship Id="rId25" Type="http://schemas.openxmlformats.org/officeDocument/2006/relationships/image" Target="../media/image66.svg"/><Relationship Id="rId33" Type="http://schemas.openxmlformats.org/officeDocument/2006/relationships/image" Target="../media/image74.svg"/><Relationship Id="rId38" Type="http://schemas.openxmlformats.org/officeDocument/2006/relationships/image" Target="../media/image79.png"/><Relationship Id="rId46" Type="http://schemas.openxmlformats.org/officeDocument/2006/relationships/image" Target="../media/image87.png"/><Relationship Id="rId59" Type="http://schemas.openxmlformats.org/officeDocument/2006/relationships/image" Target="../media/image100.svg"/><Relationship Id="rId67" Type="http://schemas.openxmlformats.org/officeDocument/2006/relationships/image" Target="../media/image108.svg"/><Relationship Id="rId103" Type="http://schemas.openxmlformats.org/officeDocument/2006/relationships/image" Target="../media/image144.svg"/><Relationship Id="rId20" Type="http://schemas.openxmlformats.org/officeDocument/2006/relationships/image" Target="../media/image61.png"/><Relationship Id="rId41" Type="http://schemas.openxmlformats.org/officeDocument/2006/relationships/image" Target="../media/image82.svg"/><Relationship Id="rId54" Type="http://schemas.openxmlformats.org/officeDocument/2006/relationships/image" Target="../media/image95.png"/><Relationship Id="rId62" Type="http://schemas.openxmlformats.org/officeDocument/2006/relationships/image" Target="../media/image103.png"/><Relationship Id="rId70" Type="http://schemas.openxmlformats.org/officeDocument/2006/relationships/image" Target="../media/image111.png"/><Relationship Id="rId75" Type="http://schemas.openxmlformats.org/officeDocument/2006/relationships/image" Target="../media/image116.svg"/><Relationship Id="rId83" Type="http://schemas.openxmlformats.org/officeDocument/2006/relationships/image" Target="../media/image124.svg"/><Relationship Id="rId88" Type="http://schemas.openxmlformats.org/officeDocument/2006/relationships/image" Target="../media/image129.png"/><Relationship Id="rId91" Type="http://schemas.openxmlformats.org/officeDocument/2006/relationships/image" Target="../media/image132.svg"/><Relationship Id="rId96" Type="http://schemas.openxmlformats.org/officeDocument/2006/relationships/image" Target="../media/image137.png"/><Relationship Id="rId1" Type="http://schemas.openxmlformats.org/officeDocument/2006/relationships/slideMaster" Target="../slideMasters/slideMaster1.xml"/><Relationship Id="rId6" Type="http://schemas.openxmlformats.org/officeDocument/2006/relationships/image" Target="../media/image47.png"/><Relationship Id="rId15" Type="http://schemas.openxmlformats.org/officeDocument/2006/relationships/image" Target="../media/image56.svg"/><Relationship Id="rId23" Type="http://schemas.openxmlformats.org/officeDocument/2006/relationships/image" Target="../media/image64.svg"/><Relationship Id="rId28" Type="http://schemas.openxmlformats.org/officeDocument/2006/relationships/image" Target="../media/image69.png"/><Relationship Id="rId36" Type="http://schemas.openxmlformats.org/officeDocument/2006/relationships/image" Target="../media/image77.png"/><Relationship Id="rId49" Type="http://schemas.openxmlformats.org/officeDocument/2006/relationships/image" Target="../media/image90.svg"/><Relationship Id="rId57" Type="http://schemas.openxmlformats.org/officeDocument/2006/relationships/image" Target="../media/image98.svg"/><Relationship Id="rId10" Type="http://schemas.openxmlformats.org/officeDocument/2006/relationships/image" Target="../media/image51.png"/><Relationship Id="rId31" Type="http://schemas.openxmlformats.org/officeDocument/2006/relationships/image" Target="../media/image72.svg"/><Relationship Id="rId44" Type="http://schemas.openxmlformats.org/officeDocument/2006/relationships/image" Target="../media/image85.png"/><Relationship Id="rId52" Type="http://schemas.openxmlformats.org/officeDocument/2006/relationships/image" Target="../media/image93.png"/><Relationship Id="rId60" Type="http://schemas.openxmlformats.org/officeDocument/2006/relationships/image" Target="../media/image101.png"/><Relationship Id="rId65" Type="http://schemas.openxmlformats.org/officeDocument/2006/relationships/image" Target="../media/image106.svg"/><Relationship Id="rId73" Type="http://schemas.openxmlformats.org/officeDocument/2006/relationships/image" Target="../media/image114.svg"/><Relationship Id="rId78" Type="http://schemas.openxmlformats.org/officeDocument/2006/relationships/image" Target="../media/image119.png"/><Relationship Id="rId81" Type="http://schemas.openxmlformats.org/officeDocument/2006/relationships/image" Target="../media/image122.svg"/><Relationship Id="rId86" Type="http://schemas.openxmlformats.org/officeDocument/2006/relationships/image" Target="../media/image127.png"/><Relationship Id="rId94" Type="http://schemas.openxmlformats.org/officeDocument/2006/relationships/image" Target="../media/image135.png"/><Relationship Id="rId99" Type="http://schemas.openxmlformats.org/officeDocument/2006/relationships/image" Target="../media/image140.svg"/><Relationship Id="rId101" Type="http://schemas.openxmlformats.org/officeDocument/2006/relationships/image" Target="../media/image142.svg"/><Relationship Id="rId4" Type="http://schemas.openxmlformats.org/officeDocument/2006/relationships/image" Target="../media/image45.png"/><Relationship Id="rId9" Type="http://schemas.openxmlformats.org/officeDocument/2006/relationships/image" Target="../media/image50.svg"/><Relationship Id="rId13" Type="http://schemas.openxmlformats.org/officeDocument/2006/relationships/image" Target="../media/image54.svg"/><Relationship Id="rId18" Type="http://schemas.openxmlformats.org/officeDocument/2006/relationships/image" Target="../media/image59.png"/><Relationship Id="rId39" Type="http://schemas.openxmlformats.org/officeDocument/2006/relationships/image" Target="../media/image80.svg"/><Relationship Id="rId34" Type="http://schemas.openxmlformats.org/officeDocument/2006/relationships/image" Target="../media/image75.png"/><Relationship Id="rId50" Type="http://schemas.openxmlformats.org/officeDocument/2006/relationships/image" Target="../media/image91.png"/><Relationship Id="rId55" Type="http://schemas.openxmlformats.org/officeDocument/2006/relationships/image" Target="../media/image96.svg"/><Relationship Id="rId76" Type="http://schemas.openxmlformats.org/officeDocument/2006/relationships/image" Target="../media/image117.png"/><Relationship Id="rId97" Type="http://schemas.openxmlformats.org/officeDocument/2006/relationships/image" Target="../media/image138.svg"/><Relationship Id="rId7" Type="http://schemas.openxmlformats.org/officeDocument/2006/relationships/image" Target="../media/image48.svg"/><Relationship Id="rId71" Type="http://schemas.openxmlformats.org/officeDocument/2006/relationships/image" Target="../media/image112.svg"/><Relationship Id="rId92" Type="http://schemas.openxmlformats.org/officeDocument/2006/relationships/image" Target="../media/image133.png"/><Relationship Id="rId2" Type="http://schemas.openxmlformats.org/officeDocument/2006/relationships/image" Target="../media/image43.png"/><Relationship Id="rId29" Type="http://schemas.openxmlformats.org/officeDocument/2006/relationships/image" Target="../media/image70.svg"/><Relationship Id="rId24" Type="http://schemas.openxmlformats.org/officeDocument/2006/relationships/image" Target="../media/image65.png"/><Relationship Id="rId40" Type="http://schemas.openxmlformats.org/officeDocument/2006/relationships/image" Target="../media/image81.png"/><Relationship Id="rId45" Type="http://schemas.openxmlformats.org/officeDocument/2006/relationships/image" Target="../media/image86.svg"/><Relationship Id="rId66" Type="http://schemas.openxmlformats.org/officeDocument/2006/relationships/image" Target="../media/image107.png"/><Relationship Id="rId87" Type="http://schemas.openxmlformats.org/officeDocument/2006/relationships/image" Target="../media/image128.svg"/><Relationship Id="rId61" Type="http://schemas.openxmlformats.org/officeDocument/2006/relationships/image" Target="../media/image102.svg"/><Relationship Id="rId82" Type="http://schemas.openxmlformats.org/officeDocument/2006/relationships/image" Target="../media/image123.png"/><Relationship Id="rId19" Type="http://schemas.openxmlformats.org/officeDocument/2006/relationships/image" Target="../media/image60.svg"/><Relationship Id="rId14" Type="http://schemas.openxmlformats.org/officeDocument/2006/relationships/image" Target="../media/image55.png"/><Relationship Id="rId30" Type="http://schemas.openxmlformats.org/officeDocument/2006/relationships/image" Target="../media/image71.png"/><Relationship Id="rId35" Type="http://schemas.openxmlformats.org/officeDocument/2006/relationships/image" Target="../media/image76.svg"/><Relationship Id="rId56" Type="http://schemas.openxmlformats.org/officeDocument/2006/relationships/image" Target="../media/image97.png"/><Relationship Id="rId77" Type="http://schemas.openxmlformats.org/officeDocument/2006/relationships/image" Target="../media/image118.svg"/><Relationship Id="rId100" Type="http://schemas.openxmlformats.org/officeDocument/2006/relationships/image" Target="../media/image141.png"/><Relationship Id="rId8" Type="http://schemas.openxmlformats.org/officeDocument/2006/relationships/image" Target="../media/image49.png"/><Relationship Id="rId51" Type="http://schemas.openxmlformats.org/officeDocument/2006/relationships/image" Target="../media/image92.svg"/><Relationship Id="rId72" Type="http://schemas.openxmlformats.org/officeDocument/2006/relationships/image" Target="../media/image113.png"/><Relationship Id="rId93" Type="http://schemas.openxmlformats.org/officeDocument/2006/relationships/image" Target="../media/image134.svg"/><Relationship Id="rId98" Type="http://schemas.openxmlformats.org/officeDocument/2006/relationships/image" Target="../media/image139.png"/><Relationship Id="rId3" Type="http://schemas.openxmlformats.org/officeDocument/2006/relationships/image" Target="../media/image4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300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zure logos 1">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6745077-42F0-8E92-C73A-2424AE1326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00" y="521003"/>
            <a:ext cx="360000" cy="360000"/>
          </a:xfrm>
          <a:prstGeom prst="rect">
            <a:avLst/>
          </a:prstGeom>
        </p:spPr>
      </p:pic>
      <p:pic>
        <p:nvPicPr>
          <p:cNvPr id="7" name="Graphic 6">
            <a:extLst>
              <a:ext uri="{FF2B5EF4-FFF2-40B4-BE49-F238E27FC236}">
                <a16:creationId xmlns:a16="http://schemas.microsoft.com/office/drawing/2014/main" id="{6A2670AD-2F54-CCF9-C17A-605E2FE9B6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328" y="521003"/>
            <a:ext cx="360000" cy="360000"/>
          </a:xfrm>
          <a:prstGeom prst="rect">
            <a:avLst/>
          </a:prstGeom>
        </p:spPr>
      </p:pic>
      <p:pic>
        <p:nvPicPr>
          <p:cNvPr id="8" name="Graphic 7">
            <a:extLst>
              <a:ext uri="{FF2B5EF4-FFF2-40B4-BE49-F238E27FC236}">
                <a16:creationId xmlns:a16="http://schemas.microsoft.com/office/drawing/2014/main" id="{40B8CD0F-5370-F956-BB98-FE7706CAB7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7156" y="521003"/>
            <a:ext cx="360000" cy="360000"/>
          </a:xfrm>
          <a:prstGeom prst="rect">
            <a:avLst/>
          </a:prstGeom>
        </p:spPr>
      </p:pic>
      <p:pic>
        <p:nvPicPr>
          <p:cNvPr id="9" name="Graphic 8">
            <a:extLst>
              <a:ext uri="{FF2B5EF4-FFF2-40B4-BE49-F238E27FC236}">
                <a16:creationId xmlns:a16="http://schemas.microsoft.com/office/drawing/2014/main" id="{4081A1E8-6EF9-4E21-B4F4-F866B99396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9984" y="521003"/>
            <a:ext cx="360000" cy="360000"/>
          </a:xfrm>
          <a:prstGeom prst="rect">
            <a:avLst/>
          </a:prstGeom>
        </p:spPr>
      </p:pic>
      <p:pic>
        <p:nvPicPr>
          <p:cNvPr id="10" name="Graphic 9">
            <a:extLst>
              <a:ext uri="{FF2B5EF4-FFF2-40B4-BE49-F238E27FC236}">
                <a16:creationId xmlns:a16="http://schemas.microsoft.com/office/drawing/2014/main" id="{2A0EC0E4-5C1C-DBDE-829D-7AB39156BC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02812" y="521003"/>
            <a:ext cx="360000" cy="360000"/>
          </a:xfrm>
          <a:prstGeom prst="rect">
            <a:avLst/>
          </a:prstGeom>
        </p:spPr>
      </p:pic>
      <p:pic>
        <p:nvPicPr>
          <p:cNvPr id="11" name="Graphic 10">
            <a:extLst>
              <a:ext uri="{FF2B5EF4-FFF2-40B4-BE49-F238E27FC236}">
                <a16:creationId xmlns:a16="http://schemas.microsoft.com/office/drawing/2014/main" id="{E8C81E5D-473D-E110-D709-957E7D3591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35640" y="521003"/>
            <a:ext cx="360000" cy="360000"/>
          </a:xfrm>
          <a:prstGeom prst="rect">
            <a:avLst/>
          </a:prstGeom>
        </p:spPr>
      </p:pic>
      <p:pic>
        <p:nvPicPr>
          <p:cNvPr id="12" name="Graphic 11">
            <a:extLst>
              <a:ext uri="{FF2B5EF4-FFF2-40B4-BE49-F238E27FC236}">
                <a16:creationId xmlns:a16="http://schemas.microsoft.com/office/drawing/2014/main" id="{75C7CA74-8828-17BB-77A2-597F4B772C0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68468" y="521003"/>
            <a:ext cx="360000" cy="360000"/>
          </a:xfrm>
          <a:prstGeom prst="rect">
            <a:avLst/>
          </a:prstGeom>
        </p:spPr>
      </p:pic>
      <p:pic>
        <p:nvPicPr>
          <p:cNvPr id="13" name="Graphic 12">
            <a:extLst>
              <a:ext uri="{FF2B5EF4-FFF2-40B4-BE49-F238E27FC236}">
                <a16:creationId xmlns:a16="http://schemas.microsoft.com/office/drawing/2014/main" id="{089687C7-B636-B3BF-BFF7-F57A472A27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01296" y="521003"/>
            <a:ext cx="360000" cy="360000"/>
          </a:xfrm>
          <a:prstGeom prst="rect">
            <a:avLst/>
          </a:prstGeom>
        </p:spPr>
      </p:pic>
      <p:pic>
        <p:nvPicPr>
          <p:cNvPr id="14" name="Graphic 13">
            <a:extLst>
              <a:ext uri="{FF2B5EF4-FFF2-40B4-BE49-F238E27FC236}">
                <a16:creationId xmlns:a16="http://schemas.microsoft.com/office/drawing/2014/main" id="{03082C4B-3453-DA12-1114-82FE4D98845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34124" y="521003"/>
            <a:ext cx="360000" cy="360000"/>
          </a:xfrm>
          <a:prstGeom prst="rect">
            <a:avLst/>
          </a:prstGeom>
        </p:spPr>
      </p:pic>
      <p:pic>
        <p:nvPicPr>
          <p:cNvPr id="15" name="Graphic 14">
            <a:extLst>
              <a:ext uri="{FF2B5EF4-FFF2-40B4-BE49-F238E27FC236}">
                <a16:creationId xmlns:a16="http://schemas.microsoft.com/office/drawing/2014/main" id="{63C0577E-2859-4FD1-8419-A4100A052C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66952" y="521003"/>
            <a:ext cx="360000" cy="360000"/>
          </a:xfrm>
          <a:prstGeom prst="rect">
            <a:avLst/>
          </a:prstGeom>
        </p:spPr>
      </p:pic>
      <p:pic>
        <p:nvPicPr>
          <p:cNvPr id="16" name="Graphic 15">
            <a:extLst>
              <a:ext uri="{FF2B5EF4-FFF2-40B4-BE49-F238E27FC236}">
                <a16:creationId xmlns:a16="http://schemas.microsoft.com/office/drawing/2014/main" id="{42D66437-BD1C-E0EE-C284-AFA17F9C68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399780" y="521003"/>
            <a:ext cx="360000" cy="360000"/>
          </a:xfrm>
          <a:prstGeom prst="rect">
            <a:avLst/>
          </a:prstGeom>
        </p:spPr>
      </p:pic>
      <p:pic>
        <p:nvPicPr>
          <p:cNvPr id="17" name="Graphic 16">
            <a:extLst>
              <a:ext uri="{FF2B5EF4-FFF2-40B4-BE49-F238E27FC236}">
                <a16:creationId xmlns:a16="http://schemas.microsoft.com/office/drawing/2014/main" id="{85D14C8A-6AD4-44E1-FD34-F3BE18B36E9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832608" y="521003"/>
            <a:ext cx="360000" cy="360000"/>
          </a:xfrm>
          <a:prstGeom prst="rect">
            <a:avLst/>
          </a:prstGeom>
        </p:spPr>
      </p:pic>
      <p:pic>
        <p:nvPicPr>
          <p:cNvPr id="18" name="Graphic 17">
            <a:extLst>
              <a:ext uri="{FF2B5EF4-FFF2-40B4-BE49-F238E27FC236}">
                <a16:creationId xmlns:a16="http://schemas.microsoft.com/office/drawing/2014/main" id="{B2526E74-5146-8765-A611-488F2CC7AB6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265436" y="521003"/>
            <a:ext cx="360000" cy="360000"/>
          </a:xfrm>
          <a:prstGeom prst="rect">
            <a:avLst/>
          </a:prstGeom>
        </p:spPr>
      </p:pic>
      <p:pic>
        <p:nvPicPr>
          <p:cNvPr id="19" name="Graphic 18">
            <a:extLst>
              <a:ext uri="{FF2B5EF4-FFF2-40B4-BE49-F238E27FC236}">
                <a16:creationId xmlns:a16="http://schemas.microsoft.com/office/drawing/2014/main" id="{E17B2528-0462-C098-5C25-7AD93F6CDD5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698264" y="521003"/>
            <a:ext cx="360000" cy="360000"/>
          </a:xfrm>
          <a:prstGeom prst="rect">
            <a:avLst/>
          </a:prstGeom>
        </p:spPr>
      </p:pic>
      <p:pic>
        <p:nvPicPr>
          <p:cNvPr id="20" name="Graphic 19">
            <a:extLst>
              <a:ext uri="{FF2B5EF4-FFF2-40B4-BE49-F238E27FC236}">
                <a16:creationId xmlns:a16="http://schemas.microsoft.com/office/drawing/2014/main" id="{C2892B13-0937-E25C-C5BC-D285F9EE82A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31092" y="521003"/>
            <a:ext cx="360000" cy="360000"/>
          </a:xfrm>
          <a:prstGeom prst="rect">
            <a:avLst/>
          </a:prstGeom>
        </p:spPr>
      </p:pic>
      <p:pic>
        <p:nvPicPr>
          <p:cNvPr id="21" name="Graphic 20">
            <a:extLst>
              <a:ext uri="{FF2B5EF4-FFF2-40B4-BE49-F238E27FC236}">
                <a16:creationId xmlns:a16="http://schemas.microsoft.com/office/drawing/2014/main" id="{44C75A9D-95E0-9CE9-34BF-7774A9AB2DA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563920" y="521003"/>
            <a:ext cx="360000" cy="360000"/>
          </a:xfrm>
          <a:prstGeom prst="rect">
            <a:avLst/>
          </a:prstGeom>
        </p:spPr>
      </p:pic>
      <p:pic>
        <p:nvPicPr>
          <p:cNvPr id="22" name="Graphic 21">
            <a:extLst>
              <a:ext uri="{FF2B5EF4-FFF2-40B4-BE49-F238E27FC236}">
                <a16:creationId xmlns:a16="http://schemas.microsoft.com/office/drawing/2014/main" id="{5C806B99-B747-1132-31D8-204B2204B08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996748" y="521003"/>
            <a:ext cx="360000" cy="360000"/>
          </a:xfrm>
          <a:prstGeom prst="rect">
            <a:avLst/>
          </a:prstGeom>
        </p:spPr>
      </p:pic>
      <p:pic>
        <p:nvPicPr>
          <p:cNvPr id="23" name="Graphic 22">
            <a:extLst>
              <a:ext uri="{FF2B5EF4-FFF2-40B4-BE49-F238E27FC236}">
                <a16:creationId xmlns:a16="http://schemas.microsoft.com/office/drawing/2014/main" id="{52C10CC5-422A-3C95-8903-4FD9AA4DB68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429576" y="521003"/>
            <a:ext cx="360000" cy="360000"/>
          </a:xfrm>
          <a:prstGeom prst="rect">
            <a:avLst/>
          </a:prstGeom>
        </p:spPr>
      </p:pic>
      <p:pic>
        <p:nvPicPr>
          <p:cNvPr id="24" name="Graphic 23">
            <a:extLst>
              <a:ext uri="{FF2B5EF4-FFF2-40B4-BE49-F238E27FC236}">
                <a16:creationId xmlns:a16="http://schemas.microsoft.com/office/drawing/2014/main" id="{7EF58FFF-B670-D92B-DACB-5B6F6166B98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62404" y="521003"/>
            <a:ext cx="360000" cy="276922"/>
          </a:xfrm>
          <a:prstGeom prst="rect">
            <a:avLst/>
          </a:prstGeom>
        </p:spPr>
      </p:pic>
      <p:pic>
        <p:nvPicPr>
          <p:cNvPr id="25" name="Graphic 24">
            <a:extLst>
              <a:ext uri="{FF2B5EF4-FFF2-40B4-BE49-F238E27FC236}">
                <a16:creationId xmlns:a16="http://schemas.microsoft.com/office/drawing/2014/main" id="{37A87252-19D4-B547-965F-C20561D8D13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295232" y="521003"/>
            <a:ext cx="360000" cy="360000"/>
          </a:xfrm>
          <a:prstGeom prst="rect">
            <a:avLst/>
          </a:prstGeom>
        </p:spPr>
      </p:pic>
      <p:pic>
        <p:nvPicPr>
          <p:cNvPr id="26" name="Graphic 25">
            <a:extLst>
              <a:ext uri="{FF2B5EF4-FFF2-40B4-BE49-F238E27FC236}">
                <a16:creationId xmlns:a16="http://schemas.microsoft.com/office/drawing/2014/main" id="{EFF204AF-E835-2843-87EC-E26A4D46274B}"/>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728060" y="521003"/>
            <a:ext cx="360000" cy="360000"/>
          </a:xfrm>
          <a:prstGeom prst="rect">
            <a:avLst/>
          </a:prstGeom>
        </p:spPr>
      </p:pic>
      <p:pic>
        <p:nvPicPr>
          <p:cNvPr id="27" name="Graphic 26">
            <a:extLst>
              <a:ext uri="{FF2B5EF4-FFF2-40B4-BE49-F238E27FC236}">
                <a16:creationId xmlns:a16="http://schemas.microsoft.com/office/drawing/2014/main" id="{33430C93-53A6-A122-EAA8-6D3CE9CF00F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160888" y="521003"/>
            <a:ext cx="360000" cy="360000"/>
          </a:xfrm>
          <a:prstGeom prst="rect">
            <a:avLst/>
          </a:prstGeom>
        </p:spPr>
      </p:pic>
      <p:pic>
        <p:nvPicPr>
          <p:cNvPr id="28" name="Graphic 27">
            <a:extLst>
              <a:ext uri="{FF2B5EF4-FFF2-40B4-BE49-F238E27FC236}">
                <a16:creationId xmlns:a16="http://schemas.microsoft.com/office/drawing/2014/main" id="{4A10F2D3-B11A-ADFF-051F-851A94E9EC8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593716" y="521003"/>
            <a:ext cx="360000" cy="360000"/>
          </a:xfrm>
          <a:prstGeom prst="rect">
            <a:avLst/>
          </a:prstGeom>
        </p:spPr>
      </p:pic>
      <p:pic>
        <p:nvPicPr>
          <p:cNvPr id="29" name="Graphic 28">
            <a:extLst>
              <a:ext uri="{FF2B5EF4-FFF2-40B4-BE49-F238E27FC236}">
                <a16:creationId xmlns:a16="http://schemas.microsoft.com/office/drawing/2014/main" id="{6863618B-8E2E-FF04-DAA6-31089463E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26544" y="521003"/>
            <a:ext cx="360000" cy="360000"/>
          </a:xfrm>
          <a:prstGeom prst="rect">
            <a:avLst/>
          </a:prstGeom>
        </p:spPr>
      </p:pic>
      <p:pic>
        <p:nvPicPr>
          <p:cNvPr id="30" name="Graphic 29">
            <a:extLst>
              <a:ext uri="{FF2B5EF4-FFF2-40B4-BE49-F238E27FC236}">
                <a16:creationId xmlns:a16="http://schemas.microsoft.com/office/drawing/2014/main" id="{293CB7D5-16F6-3CC8-2777-503135B62AE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459372" y="521003"/>
            <a:ext cx="360000" cy="360000"/>
          </a:xfrm>
          <a:prstGeom prst="rect">
            <a:avLst/>
          </a:prstGeom>
        </p:spPr>
      </p:pic>
      <p:pic>
        <p:nvPicPr>
          <p:cNvPr id="31" name="Graphic 30">
            <a:extLst>
              <a:ext uri="{FF2B5EF4-FFF2-40B4-BE49-F238E27FC236}">
                <a16:creationId xmlns:a16="http://schemas.microsoft.com/office/drawing/2014/main" id="{144C05E9-B907-F557-7DA9-17B795AC1D9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0892200" y="521003"/>
            <a:ext cx="360000" cy="360000"/>
          </a:xfrm>
          <a:prstGeom prst="rect">
            <a:avLst/>
          </a:prstGeom>
        </p:spPr>
      </p:pic>
      <p:pic>
        <p:nvPicPr>
          <p:cNvPr id="32" name="Graphic 31">
            <a:extLst>
              <a:ext uri="{FF2B5EF4-FFF2-40B4-BE49-F238E27FC236}">
                <a16:creationId xmlns:a16="http://schemas.microsoft.com/office/drawing/2014/main" id="{AE4B43A7-4E02-06B5-356C-8469845A238E}"/>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1325028" y="521003"/>
            <a:ext cx="360000" cy="360000"/>
          </a:xfrm>
          <a:prstGeom prst="rect">
            <a:avLst/>
          </a:prstGeom>
        </p:spPr>
      </p:pic>
      <p:pic>
        <p:nvPicPr>
          <p:cNvPr id="33" name="Graphic 32">
            <a:extLst>
              <a:ext uri="{FF2B5EF4-FFF2-40B4-BE49-F238E27FC236}">
                <a16:creationId xmlns:a16="http://schemas.microsoft.com/office/drawing/2014/main" id="{D72BD08F-28B4-7972-CE93-148F3BAB504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1757856" y="521003"/>
            <a:ext cx="360000" cy="360000"/>
          </a:xfrm>
          <a:prstGeom prst="rect">
            <a:avLst/>
          </a:prstGeom>
        </p:spPr>
      </p:pic>
      <p:sp>
        <p:nvSpPr>
          <p:cNvPr id="34" name="TextBox 33">
            <a:extLst>
              <a:ext uri="{FF2B5EF4-FFF2-40B4-BE49-F238E27FC236}">
                <a16:creationId xmlns:a16="http://schemas.microsoft.com/office/drawing/2014/main" id="{AA0DBEB6-2B03-CE89-F3F9-0623D0F5F13E}"/>
              </a:ext>
            </a:extLst>
          </p:cNvPr>
          <p:cNvSpPr txBox="1"/>
          <p:nvPr/>
        </p:nvSpPr>
        <p:spPr>
          <a:xfrm>
            <a:off x="0" y="0"/>
            <a:ext cx="5525595" cy="369332"/>
          </a:xfrm>
          <a:prstGeom prst="rect">
            <a:avLst/>
          </a:prstGeom>
          <a:noFill/>
        </p:spPr>
        <p:txBody>
          <a:bodyPr wrap="square" rtlCol="0">
            <a:spAutoFit/>
          </a:bodyPr>
          <a:lstStyle/>
          <a:p>
            <a:r>
              <a:rPr lang="en-GB"/>
              <a:t>AI + Machine Learning</a:t>
            </a:r>
          </a:p>
        </p:txBody>
      </p:sp>
      <p:pic>
        <p:nvPicPr>
          <p:cNvPr id="35" name="Graphic 34">
            <a:extLst>
              <a:ext uri="{FF2B5EF4-FFF2-40B4-BE49-F238E27FC236}">
                <a16:creationId xmlns:a16="http://schemas.microsoft.com/office/drawing/2014/main" id="{B798087B-7828-076C-D3E2-9F7E7F248D6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41661" y="1595847"/>
            <a:ext cx="360000" cy="360000"/>
          </a:xfrm>
          <a:prstGeom prst="rect">
            <a:avLst/>
          </a:prstGeom>
        </p:spPr>
      </p:pic>
      <p:pic>
        <p:nvPicPr>
          <p:cNvPr id="36" name="Graphic 35">
            <a:extLst>
              <a:ext uri="{FF2B5EF4-FFF2-40B4-BE49-F238E27FC236}">
                <a16:creationId xmlns:a16="http://schemas.microsoft.com/office/drawing/2014/main" id="{61869EDB-5B13-17E6-871B-10008A8F2FFF}"/>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538994" y="1595847"/>
            <a:ext cx="360000" cy="360000"/>
          </a:xfrm>
          <a:prstGeom prst="rect">
            <a:avLst/>
          </a:prstGeom>
        </p:spPr>
      </p:pic>
      <p:pic>
        <p:nvPicPr>
          <p:cNvPr id="37" name="Graphic 36">
            <a:extLst>
              <a:ext uri="{FF2B5EF4-FFF2-40B4-BE49-F238E27FC236}">
                <a16:creationId xmlns:a16="http://schemas.microsoft.com/office/drawing/2014/main" id="{BE8D5B0C-3D57-86AA-5EEF-B4AFF827258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2236327" y="1595847"/>
            <a:ext cx="360000" cy="360000"/>
          </a:xfrm>
          <a:prstGeom prst="rect">
            <a:avLst/>
          </a:prstGeom>
        </p:spPr>
      </p:pic>
      <p:pic>
        <p:nvPicPr>
          <p:cNvPr id="38" name="Graphic 37">
            <a:extLst>
              <a:ext uri="{FF2B5EF4-FFF2-40B4-BE49-F238E27FC236}">
                <a16:creationId xmlns:a16="http://schemas.microsoft.com/office/drawing/2014/main" id="{495E4660-F774-2018-ABA5-8F02F605A3F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933660" y="1595847"/>
            <a:ext cx="360000" cy="360000"/>
          </a:xfrm>
          <a:prstGeom prst="rect">
            <a:avLst/>
          </a:prstGeom>
        </p:spPr>
      </p:pic>
      <p:pic>
        <p:nvPicPr>
          <p:cNvPr id="39" name="Graphic 38">
            <a:extLst>
              <a:ext uri="{FF2B5EF4-FFF2-40B4-BE49-F238E27FC236}">
                <a16:creationId xmlns:a16="http://schemas.microsoft.com/office/drawing/2014/main" id="{5332D33A-A3F2-AD2A-B9C7-0E576A20E706}"/>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630993" y="1595847"/>
            <a:ext cx="360000" cy="360000"/>
          </a:xfrm>
          <a:prstGeom prst="rect">
            <a:avLst/>
          </a:prstGeom>
        </p:spPr>
      </p:pic>
      <p:pic>
        <p:nvPicPr>
          <p:cNvPr id="40" name="Graphic 39">
            <a:extLst>
              <a:ext uri="{FF2B5EF4-FFF2-40B4-BE49-F238E27FC236}">
                <a16:creationId xmlns:a16="http://schemas.microsoft.com/office/drawing/2014/main" id="{04BAF557-BB89-D3EF-90BC-F0CBB1505E02}"/>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4328326" y="1595847"/>
            <a:ext cx="360000" cy="360000"/>
          </a:xfrm>
          <a:prstGeom prst="rect">
            <a:avLst/>
          </a:prstGeom>
        </p:spPr>
      </p:pic>
      <p:pic>
        <p:nvPicPr>
          <p:cNvPr id="41" name="Graphic 40">
            <a:extLst>
              <a:ext uri="{FF2B5EF4-FFF2-40B4-BE49-F238E27FC236}">
                <a16:creationId xmlns:a16="http://schemas.microsoft.com/office/drawing/2014/main" id="{957AFF01-D221-1989-F511-C6484574BA05}"/>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025659" y="1595847"/>
            <a:ext cx="360000" cy="360000"/>
          </a:xfrm>
          <a:prstGeom prst="rect">
            <a:avLst/>
          </a:prstGeom>
        </p:spPr>
      </p:pic>
      <p:pic>
        <p:nvPicPr>
          <p:cNvPr id="42" name="Graphic 41">
            <a:extLst>
              <a:ext uri="{FF2B5EF4-FFF2-40B4-BE49-F238E27FC236}">
                <a16:creationId xmlns:a16="http://schemas.microsoft.com/office/drawing/2014/main" id="{2F2ED79A-BC3C-F21F-C07A-DA0E98E762D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5722992" y="1595847"/>
            <a:ext cx="360000" cy="360000"/>
          </a:xfrm>
          <a:prstGeom prst="rect">
            <a:avLst/>
          </a:prstGeom>
        </p:spPr>
      </p:pic>
      <p:pic>
        <p:nvPicPr>
          <p:cNvPr id="43" name="Graphic 42">
            <a:extLst>
              <a:ext uri="{FF2B5EF4-FFF2-40B4-BE49-F238E27FC236}">
                <a16:creationId xmlns:a16="http://schemas.microsoft.com/office/drawing/2014/main" id="{EC55AD35-F3CE-D339-8AC2-1705CA8D10A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420325" y="1595847"/>
            <a:ext cx="360000" cy="360000"/>
          </a:xfrm>
          <a:prstGeom prst="rect">
            <a:avLst/>
          </a:prstGeom>
        </p:spPr>
      </p:pic>
      <p:pic>
        <p:nvPicPr>
          <p:cNvPr id="44" name="Graphic 43">
            <a:extLst>
              <a:ext uri="{FF2B5EF4-FFF2-40B4-BE49-F238E27FC236}">
                <a16:creationId xmlns:a16="http://schemas.microsoft.com/office/drawing/2014/main" id="{57D185F6-1AE3-7F53-4B2F-472751B99BB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117658" y="1595847"/>
            <a:ext cx="360000" cy="360000"/>
          </a:xfrm>
          <a:prstGeom prst="rect">
            <a:avLst/>
          </a:prstGeom>
        </p:spPr>
      </p:pic>
      <p:pic>
        <p:nvPicPr>
          <p:cNvPr id="45" name="Graphic 44">
            <a:extLst>
              <a:ext uri="{FF2B5EF4-FFF2-40B4-BE49-F238E27FC236}">
                <a16:creationId xmlns:a16="http://schemas.microsoft.com/office/drawing/2014/main" id="{7E75404F-DE17-D279-16B5-D388F4AF030C}"/>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14991" y="1595847"/>
            <a:ext cx="360000" cy="360000"/>
          </a:xfrm>
          <a:prstGeom prst="rect">
            <a:avLst/>
          </a:prstGeom>
        </p:spPr>
      </p:pic>
      <p:pic>
        <p:nvPicPr>
          <p:cNvPr id="46" name="Graphic 45">
            <a:extLst>
              <a:ext uri="{FF2B5EF4-FFF2-40B4-BE49-F238E27FC236}">
                <a16:creationId xmlns:a16="http://schemas.microsoft.com/office/drawing/2014/main" id="{6B0222B0-601F-3EBF-39CB-BF658B3EFB74}"/>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512324" y="1595847"/>
            <a:ext cx="360000" cy="360000"/>
          </a:xfrm>
          <a:prstGeom prst="rect">
            <a:avLst/>
          </a:prstGeom>
        </p:spPr>
      </p:pic>
      <p:pic>
        <p:nvPicPr>
          <p:cNvPr id="47" name="Graphic 46">
            <a:extLst>
              <a:ext uri="{FF2B5EF4-FFF2-40B4-BE49-F238E27FC236}">
                <a16:creationId xmlns:a16="http://schemas.microsoft.com/office/drawing/2014/main" id="{44271942-E312-7B8A-DFF0-0D9A39951353}"/>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9209657" y="1595847"/>
            <a:ext cx="360000" cy="360000"/>
          </a:xfrm>
          <a:prstGeom prst="rect">
            <a:avLst/>
          </a:prstGeom>
        </p:spPr>
      </p:pic>
      <p:pic>
        <p:nvPicPr>
          <p:cNvPr id="48" name="Graphic 47">
            <a:extLst>
              <a:ext uri="{FF2B5EF4-FFF2-40B4-BE49-F238E27FC236}">
                <a16:creationId xmlns:a16="http://schemas.microsoft.com/office/drawing/2014/main" id="{37F54034-AD89-6146-8ADD-678BDB4F800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906990" y="1595847"/>
            <a:ext cx="360000" cy="360000"/>
          </a:xfrm>
          <a:prstGeom prst="rect">
            <a:avLst/>
          </a:prstGeom>
        </p:spPr>
      </p:pic>
      <p:pic>
        <p:nvPicPr>
          <p:cNvPr id="49" name="Graphic 48">
            <a:extLst>
              <a:ext uri="{FF2B5EF4-FFF2-40B4-BE49-F238E27FC236}">
                <a16:creationId xmlns:a16="http://schemas.microsoft.com/office/drawing/2014/main" id="{2E73A771-02DA-2D19-0954-276EAC1C9970}"/>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604323" y="1595847"/>
            <a:ext cx="360000" cy="360000"/>
          </a:xfrm>
          <a:prstGeom prst="rect">
            <a:avLst/>
          </a:prstGeom>
        </p:spPr>
      </p:pic>
      <p:pic>
        <p:nvPicPr>
          <p:cNvPr id="50" name="Graphic 49">
            <a:extLst>
              <a:ext uri="{FF2B5EF4-FFF2-40B4-BE49-F238E27FC236}">
                <a16:creationId xmlns:a16="http://schemas.microsoft.com/office/drawing/2014/main" id="{67EB61FA-827F-4685-5E47-12F511BF7CC1}"/>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1301656" y="1595847"/>
            <a:ext cx="360000" cy="360000"/>
          </a:xfrm>
          <a:prstGeom prst="rect">
            <a:avLst/>
          </a:prstGeom>
        </p:spPr>
      </p:pic>
      <p:pic>
        <p:nvPicPr>
          <p:cNvPr id="51" name="Graphic 50">
            <a:extLst>
              <a:ext uri="{FF2B5EF4-FFF2-40B4-BE49-F238E27FC236}">
                <a16:creationId xmlns:a16="http://schemas.microsoft.com/office/drawing/2014/main" id="{416CF002-9300-4A3D-931D-27FFF62CC8E6}"/>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44328" y="1595847"/>
            <a:ext cx="360000" cy="360000"/>
          </a:xfrm>
          <a:prstGeom prst="rect">
            <a:avLst/>
          </a:prstGeom>
        </p:spPr>
      </p:pic>
      <p:sp>
        <p:nvSpPr>
          <p:cNvPr id="52" name="TextBox 51">
            <a:extLst>
              <a:ext uri="{FF2B5EF4-FFF2-40B4-BE49-F238E27FC236}">
                <a16:creationId xmlns:a16="http://schemas.microsoft.com/office/drawing/2014/main" id="{F039D8F1-B148-3195-5364-218E1E317D77}"/>
              </a:ext>
            </a:extLst>
          </p:cNvPr>
          <p:cNvSpPr txBox="1"/>
          <p:nvPr/>
        </p:nvSpPr>
        <p:spPr>
          <a:xfrm>
            <a:off x="0" y="1143759"/>
            <a:ext cx="5525595" cy="369332"/>
          </a:xfrm>
          <a:prstGeom prst="rect">
            <a:avLst/>
          </a:prstGeom>
          <a:noFill/>
        </p:spPr>
        <p:txBody>
          <a:bodyPr wrap="square" rtlCol="0">
            <a:spAutoFit/>
          </a:bodyPr>
          <a:lstStyle/>
          <a:p>
            <a:r>
              <a:rPr lang="en-GB"/>
              <a:t>Analytics</a:t>
            </a:r>
          </a:p>
        </p:txBody>
      </p:sp>
      <p:pic>
        <p:nvPicPr>
          <p:cNvPr id="53" name="Graphic 52">
            <a:extLst>
              <a:ext uri="{FF2B5EF4-FFF2-40B4-BE49-F238E27FC236}">
                <a16:creationId xmlns:a16="http://schemas.microsoft.com/office/drawing/2014/main" id="{D932B349-481C-8711-6EA2-55A649406DE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44328" y="2643817"/>
            <a:ext cx="360000" cy="360000"/>
          </a:xfrm>
          <a:prstGeom prst="rect">
            <a:avLst/>
          </a:prstGeom>
        </p:spPr>
      </p:pic>
      <p:pic>
        <p:nvPicPr>
          <p:cNvPr id="54" name="Graphic 53">
            <a:extLst>
              <a:ext uri="{FF2B5EF4-FFF2-40B4-BE49-F238E27FC236}">
                <a16:creationId xmlns:a16="http://schemas.microsoft.com/office/drawing/2014/main" id="{4C94FECE-5BFF-4B8E-190D-A0E710451EE3}"/>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538995" y="2643817"/>
            <a:ext cx="360000" cy="360000"/>
          </a:xfrm>
          <a:prstGeom prst="rect">
            <a:avLst/>
          </a:prstGeom>
        </p:spPr>
      </p:pic>
      <p:pic>
        <p:nvPicPr>
          <p:cNvPr id="55" name="Graphic 54">
            <a:extLst>
              <a:ext uri="{FF2B5EF4-FFF2-40B4-BE49-F238E27FC236}">
                <a16:creationId xmlns:a16="http://schemas.microsoft.com/office/drawing/2014/main" id="{ED5773E0-5F9B-B347-F191-2100B5E064C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2933662" y="2643817"/>
            <a:ext cx="360000" cy="360000"/>
          </a:xfrm>
          <a:prstGeom prst="rect">
            <a:avLst/>
          </a:prstGeom>
        </p:spPr>
      </p:pic>
      <p:pic>
        <p:nvPicPr>
          <p:cNvPr id="56" name="Graphic 55">
            <a:extLst>
              <a:ext uri="{FF2B5EF4-FFF2-40B4-BE49-F238E27FC236}">
                <a16:creationId xmlns:a16="http://schemas.microsoft.com/office/drawing/2014/main" id="{6A2A0040-8AA7-317A-2F3A-8A6A9CEB72D7}"/>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328329" y="2643817"/>
            <a:ext cx="360000" cy="360000"/>
          </a:xfrm>
          <a:prstGeom prst="rect">
            <a:avLst/>
          </a:prstGeom>
        </p:spPr>
      </p:pic>
      <p:pic>
        <p:nvPicPr>
          <p:cNvPr id="57" name="Graphic 56">
            <a:extLst>
              <a:ext uri="{FF2B5EF4-FFF2-40B4-BE49-F238E27FC236}">
                <a16:creationId xmlns:a16="http://schemas.microsoft.com/office/drawing/2014/main" id="{E446EDEF-5402-DF3E-17F8-525743A7874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722996" y="2643817"/>
            <a:ext cx="360000" cy="360000"/>
          </a:xfrm>
          <a:prstGeom prst="rect">
            <a:avLst/>
          </a:prstGeom>
        </p:spPr>
      </p:pic>
      <p:pic>
        <p:nvPicPr>
          <p:cNvPr id="58" name="Graphic 57">
            <a:extLst>
              <a:ext uri="{FF2B5EF4-FFF2-40B4-BE49-F238E27FC236}">
                <a16:creationId xmlns:a16="http://schemas.microsoft.com/office/drawing/2014/main" id="{39C18737-1D12-3E84-E2F2-AC215A90653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117663" y="2643817"/>
            <a:ext cx="360000" cy="360000"/>
          </a:xfrm>
          <a:prstGeom prst="rect">
            <a:avLst/>
          </a:prstGeom>
        </p:spPr>
      </p:pic>
      <p:pic>
        <p:nvPicPr>
          <p:cNvPr id="59" name="Graphic 58">
            <a:extLst>
              <a:ext uri="{FF2B5EF4-FFF2-40B4-BE49-F238E27FC236}">
                <a16:creationId xmlns:a16="http://schemas.microsoft.com/office/drawing/2014/main" id="{CF7FF0A5-DDDC-9302-2FC7-7C407E0D8E5A}"/>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8512330" y="2643817"/>
            <a:ext cx="360000" cy="360000"/>
          </a:xfrm>
          <a:prstGeom prst="rect">
            <a:avLst/>
          </a:prstGeom>
        </p:spPr>
      </p:pic>
      <p:pic>
        <p:nvPicPr>
          <p:cNvPr id="60" name="Graphic 59">
            <a:extLst>
              <a:ext uri="{FF2B5EF4-FFF2-40B4-BE49-F238E27FC236}">
                <a16:creationId xmlns:a16="http://schemas.microsoft.com/office/drawing/2014/main" id="{C6AD7374-7DF8-1265-AF5C-EF134CAADDD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9906997" y="2643817"/>
            <a:ext cx="360000" cy="360000"/>
          </a:xfrm>
          <a:prstGeom prst="rect">
            <a:avLst/>
          </a:prstGeom>
        </p:spPr>
      </p:pic>
      <p:sp>
        <p:nvSpPr>
          <p:cNvPr id="61" name="TextBox 60">
            <a:extLst>
              <a:ext uri="{FF2B5EF4-FFF2-40B4-BE49-F238E27FC236}">
                <a16:creationId xmlns:a16="http://schemas.microsoft.com/office/drawing/2014/main" id="{B3D9B479-D0BA-334C-2AC7-2CBA519AFD99}"/>
              </a:ext>
            </a:extLst>
          </p:cNvPr>
          <p:cNvSpPr txBox="1"/>
          <p:nvPr/>
        </p:nvSpPr>
        <p:spPr>
          <a:xfrm>
            <a:off x="0" y="2115166"/>
            <a:ext cx="5525595" cy="369332"/>
          </a:xfrm>
          <a:prstGeom prst="rect">
            <a:avLst/>
          </a:prstGeom>
          <a:noFill/>
        </p:spPr>
        <p:txBody>
          <a:bodyPr wrap="square" rtlCol="0">
            <a:spAutoFit/>
          </a:bodyPr>
          <a:lstStyle/>
          <a:p>
            <a:r>
              <a:rPr lang="en-GB"/>
              <a:t>App Services</a:t>
            </a:r>
          </a:p>
        </p:txBody>
      </p:sp>
      <p:pic>
        <p:nvPicPr>
          <p:cNvPr id="62" name="Graphic 61">
            <a:extLst>
              <a:ext uri="{FF2B5EF4-FFF2-40B4-BE49-F238E27FC236}">
                <a16:creationId xmlns:a16="http://schemas.microsoft.com/office/drawing/2014/main" id="{56D0386D-CB79-AB68-77D2-6C29EB564ED3}"/>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144325" y="3699855"/>
            <a:ext cx="360000" cy="360000"/>
          </a:xfrm>
          <a:prstGeom prst="rect">
            <a:avLst/>
          </a:prstGeom>
        </p:spPr>
      </p:pic>
      <p:pic>
        <p:nvPicPr>
          <p:cNvPr id="63" name="Graphic 62">
            <a:extLst>
              <a:ext uri="{FF2B5EF4-FFF2-40B4-BE49-F238E27FC236}">
                <a16:creationId xmlns:a16="http://schemas.microsoft.com/office/drawing/2014/main" id="{DF4B882C-C89B-764C-F4DA-2C53C6DDA43A}"/>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3282325" y="3699855"/>
            <a:ext cx="360000" cy="360000"/>
          </a:xfrm>
          <a:prstGeom prst="rect">
            <a:avLst/>
          </a:prstGeom>
        </p:spPr>
      </p:pic>
      <p:pic>
        <p:nvPicPr>
          <p:cNvPr id="64" name="Graphic 63">
            <a:extLst>
              <a:ext uri="{FF2B5EF4-FFF2-40B4-BE49-F238E27FC236}">
                <a16:creationId xmlns:a16="http://schemas.microsoft.com/office/drawing/2014/main" id="{9D396C2A-89B1-C15B-4397-A6421B6F4FE4}"/>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6420325" y="3699855"/>
            <a:ext cx="360000" cy="360000"/>
          </a:xfrm>
          <a:prstGeom prst="rect">
            <a:avLst/>
          </a:prstGeom>
        </p:spPr>
      </p:pic>
      <p:sp>
        <p:nvSpPr>
          <p:cNvPr id="65" name="TextBox 64">
            <a:extLst>
              <a:ext uri="{FF2B5EF4-FFF2-40B4-BE49-F238E27FC236}">
                <a16:creationId xmlns:a16="http://schemas.microsoft.com/office/drawing/2014/main" id="{7AE8F58D-9568-67BB-B6DC-EED27C19BB43}"/>
              </a:ext>
            </a:extLst>
          </p:cNvPr>
          <p:cNvSpPr txBox="1"/>
          <p:nvPr/>
        </p:nvSpPr>
        <p:spPr>
          <a:xfrm>
            <a:off x="0" y="3163136"/>
            <a:ext cx="2073325" cy="369332"/>
          </a:xfrm>
          <a:prstGeom prst="rect">
            <a:avLst/>
          </a:prstGeom>
          <a:noFill/>
        </p:spPr>
        <p:txBody>
          <a:bodyPr wrap="square" rtlCol="0">
            <a:spAutoFit/>
          </a:bodyPr>
          <a:lstStyle/>
          <a:p>
            <a:r>
              <a:rPr lang="en-GB"/>
              <a:t>Azure Ecosystem</a:t>
            </a:r>
          </a:p>
        </p:txBody>
      </p:sp>
      <p:pic>
        <p:nvPicPr>
          <p:cNvPr id="66" name="Graphic 65">
            <a:extLst>
              <a:ext uri="{FF2B5EF4-FFF2-40B4-BE49-F238E27FC236}">
                <a16:creationId xmlns:a16="http://schemas.microsoft.com/office/drawing/2014/main" id="{CD5A0F27-EB12-B01C-9692-03B27299370A}"/>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144325" y="4722154"/>
            <a:ext cx="360000" cy="360000"/>
          </a:xfrm>
          <a:prstGeom prst="rect">
            <a:avLst/>
          </a:prstGeom>
        </p:spPr>
      </p:pic>
      <p:pic>
        <p:nvPicPr>
          <p:cNvPr id="67" name="Graphic 66">
            <a:extLst>
              <a:ext uri="{FF2B5EF4-FFF2-40B4-BE49-F238E27FC236}">
                <a16:creationId xmlns:a16="http://schemas.microsoft.com/office/drawing/2014/main" id="{C99538F4-2C31-F67A-0E01-F7C8670D3FC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1713325" y="4722154"/>
            <a:ext cx="360000" cy="360000"/>
          </a:xfrm>
          <a:prstGeom prst="rect">
            <a:avLst/>
          </a:prstGeom>
        </p:spPr>
      </p:pic>
      <p:pic>
        <p:nvPicPr>
          <p:cNvPr id="68" name="Graphic 67">
            <a:extLst>
              <a:ext uri="{FF2B5EF4-FFF2-40B4-BE49-F238E27FC236}">
                <a16:creationId xmlns:a16="http://schemas.microsoft.com/office/drawing/2014/main" id="{4DE14B7C-B8F1-4E96-8533-E2BDCD57A868}"/>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282325" y="4722154"/>
            <a:ext cx="360000" cy="360000"/>
          </a:xfrm>
          <a:prstGeom prst="rect">
            <a:avLst/>
          </a:prstGeom>
        </p:spPr>
      </p:pic>
      <p:pic>
        <p:nvPicPr>
          <p:cNvPr id="69" name="Graphic 68">
            <a:extLst>
              <a:ext uri="{FF2B5EF4-FFF2-40B4-BE49-F238E27FC236}">
                <a16:creationId xmlns:a16="http://schemas.microsoft.com/office/drawing/2014/main" id="{6DE51215-07A2-0229-E71A-C29E2402B8AD}"/>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851325" y="4722154"/>
            <a:ext cx="360000" cy="360000"/>
          </a:xfrm>
          <a:prstGeom prst="rect">
            <a:avLst/>
          </a:prstGeom>
        </p:spPr>
      </p:pic>
      <p:pic>
        <p:nvPicPr>
          <p:cNvPr id="70" name="Graphic 69">
            <a:extLst>
              <a:ext uri="{FF2B5EF4-FFF2-40B4-BE49-F238E27FC236}">
                <a16:creationId xmlns:a16="http://schemas.microsoft.com/office/drawing/2014/main" id="{1340D71F-EC8D-052D-F60C-ECBAB3CFA4C3}"/>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420325" y="4722154"/>
            <a:ext cx="360000" cy="360000"/>
          </a:xfrm>
          <a:prstGeom prst="rect">
            <a:avLst/>
          </a:prstGeom>
        </p:spPr>
      </p:pic>
      <p:pic>
        <p:nvPicPr>
          <p:cNvPr id="71" name="Graphic 70">
            <a:extLst>
              <a:ext uri="{FF2B5EF4-FFF2-40B4-BE49-F238E27FC236}">
                <a16:creationId xmlns:a16="http://schemas.microsoft.com/office/drawing/2014/main" id="{CE81CAA3-06D7-E89E-8F9E-C854F50B3061}"/>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7989325" y="4722154"/>
            <a:ext cx="360000" cy="360000"/>
          </a:xfrm>
          <a:prstGeom prst="rect">
            <a:avLst/>
          </a:prstGeom>
        </p:spPr>
      </p:pic>
      <p:pic>
        <p:nvPicPr>
          <p:cNvPr id="72" name="Graphic 71">
            <a:extLst>
              <a:ext uri="{FF2B5EF4-FFF2-40B4-BE49-F238E27FC236}">
                <a16:creationId xmlns:a16="http://schemas.microsoft.com/office/drawing/2014/main" id="{BD5E8A45-5CC9-4ADD-3057-919C8573B5AD}"/>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9558325" y="4722154"/>
            <a:ext cx="360000" cy="360000"/>
          </a:xfrm>
          <a:prstGeom prst="rect">
            <a:avLst/>
          </a:prstGeom>
        </p:spPr>
      </p:pic>
      <p:sp>
        <p:nvSpPr>
          <p:cNvPr id="73" name="TextBox 72">
            <a:extLst>
              <a:ext uri="{FF2B5EF4-FFF2-40B4-BE49-F238E27FC236}">
                <a16:creationId xmlns:a16="http://schemas.microsoft.com/office/drawing/2014/main" id="{47017269-B38B-7A8F-DC88-AA112F70184D}"/>
              </a:ext>
            </a:extLst>
          </p:cNvPr>
          <p:cNvSpPr txBox="1"/>
          <p:nvPr/>
        </p:nvSpPr>
        <p:spPr>
          <a:xfrm>
            <a:off x="0" y="4206338"/>
            <a:ext cx="3237396" cy="369332"/>
          </a:xfrm>
          <a:prstGeom prst="rect">
            <a:avLst/>
          </a:prstGeom>
          <a:noFill/>
        </p:spPr>
        <p:txBody>
          <a:bodyPr wrap="square" rtlCol="0">
            <a:spAutoFit/>
          </a:bodyPr>
          <a:lstStyle/>
          <a:p>
            <a:r>
              <a:rPr lang="en-GB"/>
              <a:t>Azure Stack</a:t>
            </a:r>
          </a:p>
        </p:txBody>
      </p:sp>
      <p:pic>
        <p:nvPicPr>
          <p:cNvPr id="74" name="Graphic 73">
            <a:extLst>
              <a:ext uri="{FF2B5EF4-FFF2-40B4-BE49-F238E27FC236}">
                <a16:creationId xmlns:a16="http://schemas.microsoft.com/office/drawing/2014/main" id="{3FADD1B2-8FC1-06AD-241D-E8FC2AEC80C9}"/>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22345" y="5744453"/>
            <a:ext cx="360000" cy="360000"/>
          </a:xfrm>
          <a:prstGeom prst="rect">
            <a:avLst/>
          </a:prstGeom>
        </p:spPr>
      </p:pic>
      <p:pic>
        <p:nvPicPr>
          <p:cNvPr id="75" name="Graphic 74">
            <a:extLst>
              <a:ext uri="{FF2B5EF4-FFF2-40B4-BE49-F238E27FC236}">
                <a16:creationId xmlns:a16="http://schemas.microsoft.com/office/drawing/2014/main" id="{1D719FE0-AE8D-9751-7BE5-E2ACD97383D5}"/>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915488" y="5744453"/>
            <a:ext cx="360000" cy="360000"/>
          </a:xfrm>
          <a:prstGeom prst="rect">
            <a:avLst/>
          </a:prstGeom>
        </p:spPr>
      </p:pic>
      <p:pic>
        <p:nvPicPr>
          <p:cNvPr id="76" name="Graphic 75">
            <a:extLst>
              <a:ext uri="{FF2B5EF4-FFF2-40B4-BE49-F238E27FC236}">
                <a16:creationId xmlns:a16="http://schemas.microsoft.com/office/drawing/2014/main" id="{3BCD822E-931C-CDAB-EF79-4EA4AFFDCFBA}"/>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3708631" y="5744453"/>
            <a:ext cx="360000" cy="360000"/>
          </a:xfrm>
          <a:prstGeom prst="rect">
            <a:avLst/>
          </a:prstGeom>
        </p:spPr>
      </p:pic>
      <p:pic>
        <p:nvPicPr>
          <p:cNvPr id="77" name="Graphic 76">
            <a:extLst>
              <a:ext uri="{FF2B5EF4-FFF2-40B4-BE49-F238E27FC236}">
                <a16:creationId xmlns:a16="http://schemas.microsoft.com/office/drawing/2014/main" id="{4D158540-D22F-3FEE-5500-01FB46337353}"/>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501774" y="5744453"/>
            <a:ext cx="360000" cy="360000"/>
          </a:xfrm>
          <a:prstGeom prst="rect">
            <a:avLst/>
          </a:prstGeom>
        </p:spPr>
      </p:pic>
      <p:pic>
        <p:nvPicPr>
          <p:cNvPr id="78" name="Graphic 77">
            <a:extLst>
              <a:ext uri="{FF2B5EF4-FFF2-40B4-BE49-F238E27FC236}">
                <a16:creationId xmlns:a16="http://schemas.microsoft.com/office/drawing/2014/main" id="{4174301C-34DE-2F23-5248-F40D730A91C2}"/>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294917" y="5744453"/>
            <a:ext cx="360000" cy="360000"/>
          </a:xfrm>
          <a:prstGeom prst="rect">
            <a:avLst/>
          </a:prstGeom>
        </p:spPr>
      </p:pic>
      <p:pic>
        <p:nvPicPr>
          <p:cNvPr id="79" name="Graphic 78">
            <a:extLst>
              <a:ext uri="{FF2B5EF4-FFF2-40B4-BE49-F238E27FC236}">
                <a16:creationId xmlns:a16="http://schemas.microsoft.com/office/drawing/2014/main" id="{0778AF47-3E33-E824-2654-186C21A4C6CC}"/>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088060" y="5744453"/>
            <a:ext cx="360000" cy="360000"/>
          </a:xfrm>
          <a:prstGeom prst="rect">
            <a:avLst/>
          </a:prstGeom>
        </p:spPr>
      </p:pic>
      <p:sp>
        <p:nvSpPr>
          <p:cNvPr id="80" name="TextBox 79">
            <a:extLst>
              <a:ext uri="{FF2B5EF4-FFF2-40B4-BE49-F238E27FC236}">
                <a16:creationId xmlns:a16="http://schemas.microsoft.com/office/drawing/2014/main" id="{B3720B4C-5969-8674-17CB-3F87729A0E95}"/>
              </a:ext>
            </a:extLst>
          </p:cNvPr>
          <p:cNvSpPr txBox="1"/>
          <p:nvPr/>
        </p:nvSpPr>
        <p:spPr>
          <a:xfrm>
            <a:off x="0" y="5273012"/>
            <a:ext cx="3237396" cy="369332"/>
          </a:xfrm>
          <a:prstGeom prst="rect">
            <a:avLst/>
          </a:prstGeom>
          <a:noFill/>
        </p:spPr>
        <p:txBody>
          <a:bodyPr wrap="square" rtlCol="0">
            <a:spAutoFit/>
          </a:bodyPr>
          <a:lstStyle/>
          <a:p>
            <a:r>
              <a:rPr lang="en-GB"/>
              <a:t>Azure Blockchain</a:t>
            </a:r>
          </a:p>
        </p:txBody>
      </p:sp>
    </p:spTree>
    <p:extLst>
      <p:ext uri="{BB962C8B-B14F-4D97-AF65-F5344CB8AC3E}">
        <p14:creationId xmlns:p14="http://schemas.microsoft.com/office/powerpoint/2010/main" val="379212885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B4C0C38-640C-A96E-D42F-16E1B028B0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000" y="975377"/>
            <a:ext cx="288000" cy="288000"/>
          </a:xfrm>
          <a:prstGeom prst="rect">
            <a:avLst/>
          </a:prstGeom>
        </p:spPr>
      </p:pic>
      <p:pic>
        <p:nvPicPr>
          <p:cNvPr id="7" name="Graphic 6">
            <a:extLst>
              <a:ext uri="{FF2B5EF4-FFF2-40B4-BE49-F238E27FC236}">
                <a16:creationId xmlns:a16="http://schemas.microsoft.com/office/drawing/2014/main" id="{EF3F9C66-C5D0-43D9-CD15-BDA1E73D9A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0000" y="975377"/>
            <a:ext cx="288000" cy="288000"/>
          </a:xfrm>
          <a:prstGeom prst="rect">
            <a:avLst/>
          </a:prstGeom>
        </p:spPr>
      </p:pic>
      <p:pic>
        <p:nvPicPr>
          <p:cNvPr id="8" name="Graphic 7">
            <a:extLst>
              <a:ext uri="{FF2B5EF4-FFF2-40B4-BE49-F238E27FC236}">
                <a16:creationId xmlns:a16="http://schemas.microsoft.com/office/drawing/2014/main" id="{A319AF5A-F19B-3619-9E7B-93FC12B8BA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4000" y="975377"/>
            <a:ext cx="288000" cy="288000"/>
          </a:xfrm>
          <a:prstGeom prst="rect">
            <a:avLst/>
          </a:prstGeom>
        </p:spPr>
      </p:pic>
      <p:pic>
        <p:nvPicPr>
          <p:cNvPr id="9" name="Graphic 8">
            <a:extLst>
              <a:ext uri="{FF2B5EF4-FFF2-40B4-BE49-F238E27FC236}">
                <a16:creationId xmlns:a16="http://schemas.microsoft.com/office/drawing/2014/main" id="{B78E70A9-4F0A-3260-C49D-A20325AC3F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08000" y="975377"/>
            <a:ext cx="288000" cy="288000"/>
          </a:xfrm>
          <a:prstGeom prst="rect">
            <a:avLst/>
          </a:prstGeom>
        </p:spPr>
      </p:pic>
      <p:pic>
        <p:nvPicPr>
          <p:cNvPr id="10" name="Graphic 9">
            <a:extLst>
              <a:ext uri="{FF2B5EF4-FFF2-40B4-BE49-F238E27FC236}">
                <a16:creationId xmlns:a16="http://schemas.microsoft.com/office/drawing/2014/main" id="{31304674-9D0E-D661-CE9A-B42178C1B7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32000" y="975377"/>
            <a:ext cx="288000" cy="288000"/>
          </a:xfrm>
          <a:prstGeom prst="rect">
            <a:avLst/>
          </a:prstGeom>
        </p:spPr>
      </p:pic>
      <p:pic>
        <p:nvPicPr>
          <p:cNvPr id="11" name="Graphic 10">
            <a:extLst>
              <a:ext uri="{FF2B5EF4-FFF2-40B4-BE49-F238E27FC236}">
                <a16:creationId xmlns:a16="http://schemas.microsoft.com/office/drawing/2014/main" id="{A640F7EE-2313-3080-42EA-BD973577EF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56000" y="975377"/>
            <a:ext cx="288000" cy="288000"/>
          </a:xfrm>
          <a:prstGeom prst="rect">
            <a:avLst/>
          </a:prstGeom>
        </p:spPr>
      </p:pic>
      <p:pic>
        <p:nvPicPr>
          <p:cNvPr id="12" name="Graphic 11">
            <a:extLst>
              <a:ext uri="{FF2B5EF4-FFF2-40B4-BE49-F238E27FC236}">
                <a16:creationId xmlns:a16="http://schemas.microsoft.com/office/drawing/2014/main" id="{8CC33256-0C25-F57B-6611-3AFA7B30A8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80000" y="975377"/>
            <a:ext cx="288000" cy="288000"/>
          </a:xfrm>
          <a:prstGeom prst="rect">
            <a:avLst/>
          </a:prstGeom>
        </p:spPr>
      </p:pic>
      <p:pic>
        <p:nvPicPr>
          <p:cNvPr id="13" name="Graphic 12">
            <a:extLst>
              <a:ext uri="{FF2B5EF4-FFF2-40B4-BE49-F238E27FC236}">
                <a16:creationId xmlns:a16="http://schemas.microsoft.com/office/drawing/2014/main" id="{D6429984-A0ED-EAB6-A793-2A13CCD8190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4000" y="975377"/>
            <a:ext cx="288000" cy="288000"/>
          </a:xfrm>
          <a:prstGeom prst="rect">
            <a:avLst/>
          </a:prstGeom>
        </p:spPr>
      </p:pic>
      <p:pic>
        <p:nvPicPr>
          <p:cNvPr id="14" name="Graphic 13">
            <a:extLst>
              <a:ext uri="{FF2B5EF4-FFF2-40B4-BE49-F238E27FC236}">
                <a16:creationId xmlns:a16="http://schemas.microsoft.com/office/drawing/2014/main" id="{FFF052D8-9B61-20FF-4491-B7BFE506C0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28000" y="975377"/>
            <a:ext cx="288000" cy="288000"/>
          </a:xfrm>
          <a:prstGeom prst="rect">
            <a:avLst/>
          </a:prstGeom>
        </p:spPr>
      </p:pic>
      <p:pic>
        <p:nvPicPr>
          <p:cNvPr id="15" name="Graphic 14">
            <a:extLst>
              <a:ext uri="{FF2B5EF4-FFF2-40B4-BE49-F238E27FC236}">
                <a16:creationId xmlns:a16="http://schemas.microsoft.com/office/drawing/2014/main" id="{CC3AB318-B5A7-AE12-DDF6-D20F120E4E6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52000" y="975377"/>
            <a:ext cx="288000" cy="288000"/>
          </a:xfrm>
          <a:prstGeom prst="rect">
            <a:avLst/>
          </a:prstGeom>
        </p:spPr>
      </p:pic>
      <p:pic>
        <p:nvPicPr>
          <p:cNvPr id="16" name="Graphic 15">
            <a:extLst>
              <a:ext uri="{FF2B5EF4-FFF2-40B4-BE49-F238E27FC236}">
                <a16:creationId xmlns:a16="http://schemas.microsoft.com/office/drawing/2014/main" id="{D5CB679F-072F-0BB5-A125-2999E23C8B1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76000" y="975377"/>
            <a:ext cx="288000" cy="288000"/>
          </a:xfrm>
          <a:prstGeom prst="rect">
            <a:avLst/>
          </a:prstGeom>
        </p:spPr>
      </p:pic>
      <p:pic>
        <p:nvPicPr>
          <p:cNvPr id="17" name="Graphic 16">
            <a:extLst>
              <a:ext uri="{FF2B5EF4-FFF2-40B4-BE49-F238E27FC236}">
                <a16:creationId xmlns:a16="http://schemas.microsoft.com/office/drawing/2014/main" id="{F0B0D612-A610-CE66-D3E4-2FE6C37574B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00000" y="975377"/>
            <a:ext cx="288000" cy="288000"/>
          </a:xfrm>
          <a:prstGeom prst="rect">
            <a:avLst/>
          </a:prstGeom>
        </p:spPr>
      </p:pic>
      <p:pic>
        <p:nvPicPr>
          <p:cNvPr id="18" name="Graphic 17">
            <a:extLst>
              <a:ext uri="{FF2B5EF4-FFF2-40B4-BE49-F238E27FC236}">
                <a16:creationId xmlns:a16="http://schemas.microsoft.com/office/drawing/2014/main" id="{32ABDB68-6B26-68B8-AF76-8FFE1B10D7E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24000" y="975377"/>
            <a:ext cx="288000" cy="288000"/>
          </a:xfrm>
          <a:prstGeom prst="rect">
            <a:avLst/>
          </a:prstGeom>
        </p:spPr>
      </p:pic>
      <p:pic>
        <p:nvPicPr>
          <p:cNvPr id="19" name="Graphic 18">
            <a:extLst>
              <a:ext uri="{FF2B5EF4-FFF2-40B4-BE49-F238E27FC236}">
                <a16:creationId xmlns:a16="http://schemas.microsoft.com/office/drawing/2014/main" id="{CF9F7BE7-E94B-C18F-317D-2B92BD04838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448000" y="975377"/>
            <a:ext cx="288000" cy="288000"/>
          </a:xfrm>
          <a:prstGeom prst="rect">
            <a:avLst/>
          </a:prstGeom>
        </p:spPr>
      </p:pic>
      <p:pic>
        <p:nvPicPr>
          <p:cNvPr id="20" name="Graphic 19">
            <a:extLst>
              <a:ext uri="{FF2B5EF4-FFF2-40B4-BE49-F238E27FC236}">
                <a16:creationId xmlns:a16="http://schemas.microsoft.com/office/drawing/2014/main" id="{408301AA-32F1-7A31-7062-942517842B7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975377"/>
            <a:ext cx="288000" cy="288000"/>
          </a:xfrm>
          <a:prstGeom prst="rect">
            <a:avLst/>
          </a:prstGeom>
        </p:spPr>
      </p:pic>
      <p:pic>
        <p:nvPicPr>
          <p:cNvPr id="21" name="Graphic 20">
            <a:extLst>
              <a:ext uri="{FF2B5EF4-FFF2-40B4-BE49-F238E27FC236}">
                <a16:creationId xmlns:a16="http://schemas.microsoft.com/office/drawing/2014/main" id="{041FA470-AF1D-5665-C5C9-FF2B3456E19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696000" y="975377"/>
            <a:ext cx="288000" cy="288000"/>
          </a:xfrm>
          <a:prstGeom prst="rect">
            <a:avLst/>
          </a:prstGeom>
        </p:spPr>
      </p:pic>
      <p:pic>
        <p:nvPicPr>
          <p:cNvPr id="22" name="Graphic 21">
            <a:extLst>
              <a:ext uri="{FF2B5EF4-FFF2-40B4-BE49-F238E27FC236}">
                <a16:creationId xmlns:a16="http://schemas.microsoft.com/office/drawing/2014/main" id="{B8A6C1DA-B76A-0C8A-626B-62D2019EB58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320000" y="975377"/>
            <a:ext cx="288000" cy="288000"/>
          </a:xfrm>
          <a:prstGeom prst="rect">
            <a:avLst/>
          </a:prstGeom>
        </p:spPr>
      </p:pic>
      <p:pic>
        <p:nvPicPr>
          <p:cNvPr id="23" name="Graphic 22">
            <a:extLst>
              <a:ext uri="{FF2B5EF4-FFF2-40B4-BE49-F238E27FC236}">
                <a16:creationId xmlns:a16="http://schemas.microsoft.com/office/drawing/2014/main" id="{46AB3EF1-8C58-76E3-31AD-AC815363F9A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44000" y="975377"/>
            <a:ext cx="288000" cy="288000"/>
          </a:xfrm>
          <a:prstGeom prst="rect">
            <a:avLst/>
          </a:prstGeom>
        </p:spPr>
      </p:pic>
      <p:pic>
        <p:nvPicPr>
          <p:cNvPr id="24" name="Graphic 23">
            <a:extLst>
              <a:ext uri="{FF2B5EF4-FFF2-40B4-BE49-F238E27FC236}">
                <a16:creationId xmlns:a16="http://schemas.microsoft.com/office/drawing/2014/main" id="{8BE3EF08-C83E-1ADD-3424-0A99C1B9336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1568000" y="975377"/>
            <a:ext cx="288000" cy="288000"/>
          </a:xfrm>
          <a:prstGeom prst="rect">
            <a:avLst/>
          </a:prstGeom>
        </p:spPr>
      </p:pic>
      <p:pic>
        <p:nvPicPr>
          <p:cNvPr id="25" name="Graphic 24">
            <a:extLst>
              <a:ext uri="{FF2B5EF4-FFF2-40B4-BE49-F238E27FC236}">
                <a16:creationId xmlns:a16="http://schemas.microsoft.com/office/drawing/2014/main" id="{6A2C0415-3A97-5CF0-E1E1-6388876044C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36000" y="422488"/>
            <a:ext cx="288000" cy="288000"/>
          </a:xfrm>
          <a:prstGeom prst="rect">
            <a:avLst/>
          </a:prstGeom>
        </p:spPr>
      </p:pic>
      <p:pic>
        <p:nvPicPr>
          <p:cNvPr id="26" name="Graphic 25">
            <a:extLst>
              <a:ext uri="{FF2B5EF4-FFF2-40B4-BE49-F238E27FC236}">
                <a16:creationId xmlns:a16="http://schemas.microsoft.com/office/drawing/2014/main" id="{36E4356A-6DDC-DDB7-B0F5-AD6D8A0E649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60000" y="422488"/>
            <a:ext cx="288000" cy="288000"/>
          </a:xfrm>
          <a:prstGeom prst="rect">
            <a:avLst/>
          </a:prstGeom>
        </p:spPr>
      </p:pic>
      <p:pic>
        <p:nvPicPr>
          <p:cNvPr id="27" name="Graphic 26">
            <a:extLst>
              <a:ext uri="{FF2B5EF4-FFF2-40B4-BE49-F238E27FC236}">
                <a16:creationId xmlns:a16="http://schemas.microsoft.com/office/drawing/2014/main" id="{97AFC7DC-8E04-AA19-9127-CE3E7C26FED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584000" y="422488"/>
            <a:ext cx="288000" cy="288000"/>
          </a:xfrm>
          <a:prstGeom prst="rect">
            <a:avLst/>
          </a:prstGeom>
        </p:spPr>
      </p:pic>
      <p:pic>
        <p:nvPicPr>
          <p:cNvPr id="28" name="Graphic 27">
            <a:extLst>
              <a:ext uri="{FF2B5EF4-FFF2-40B4-BE49-F238E27FC236}">
                <a16:creationId xmlns:a16="http://schemas.microsoft.com/office/drawing/2014/main" id="{1D51E6C6-D296-1871-561F-EB3BE3195393}"/>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208000" y="422488"/>
            <a:ext cx="288000" cy="288000"/>
          </a:xfrm>
          <a:prstGeom prst="rect">
            <a:avLst/>
          </a:prstGeom>
        </p:spPr>
      </p:pic>
      <p:pic>
        <p:nvPicPr>
          <p:cNvPr id="29" name="Graphic 28">
            <a:extLst>
              <a:ext uri="{FF2B5EF4-FFF2-40B4-BE49-F238E27FC236}">
                <a16:creationId xmlns:a16="http://schemas.microsoft.com/office/drawing/2014/main" id="{D25D9552-A76D-209B-AF2C-8694239BA8E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32000" y="422488"/>
            <a:ext cx="288000" cy="288000"/>
          </a:xfrm>
          <a:prstGeom prst="rect">
            <a:avLst/>
          </a:prstGeom>
        </p:spPr>
      </p:pic>
      <p:pic>
        <p:nvPicPr>
          <p:cNvPr id="30" name="Graphic 29">
            <a:extLst>
              <a:ext uri="{FF2B5EF4-FFF2-40B4-BE49-F238E27FC236}">
                <a16:creationId xmlns:a16="http://schemas.microsoft.com/office/drawing/2014/main" id="{15EE0039-93C7-0049-8E9C-809A5097EE8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456000" y="422488"/>
            <a:ext cx="288000" cy="288000"/>
          </a:xfrm>
          <a:prstGeom prst="rect">
            <a:avLst/>
          </a:prstGeom>
        </p:spPr>
      </p:pic>
      <p:pic>
        <p:nvPicPr>
          <p:cNvPr id="31" name="Graphic 30">
            <a:extLst>
              <a:ext uri="{FF2B5EF4-FFF2-40B4-BE49-F238E27FC236}">
                <a16:creationId xmlns:a16="http://schemas.microsoft.com/office/drawing/2014/main" id="{ABA26BC5-14FA-37A6-6AA6-10532A330EA7}"/>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080000" y="422488"/>
            <a:ext cx="288000" cy="288000"/>
          </a:xfrm>
          <a:prstGeom prst="rect">
            <a:avLst/>
          </a:prstGeom>
        </p:spPr>
      </p:pic>
      <p:pic>
        <p:nvPicPr>
          <p:cNvPr id="32" name="Graphic 31">
            <a:extLst>
              <a:ext uri="{FF2B5EF4-FFF2-40B4-BE49-F238E27FC236}">
                <a16:creationId xmlns:a16="http://schemas.microsoft.com/office/drawing/2014/main" id="{FCA59A3D-EAE8-9E5D-F72A-CD2F90CEDEA8}"/>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4704000" y="422488"/>
            <a:ext cx="288000" cy="288000"/>
          </a:xfrm>
          <a:prstGeom prst="rect">
            <a:avLst/>
          </a:prstGeom>
        </p:spPr>
      </p:pic>
      <p:pic>
        <p:nvPicPr>
          <p:cNvPr id="33" name="Graphic 32">
            <a:extLst>
              <a:ext uri="{FF2B5EF4-FFF2-40B4-BE49-F238E27FC236}">
                <a16:creationId xmlns:a16="http://schemas.microsoft.com/office/drawing/2014/main" id="{4204784C-F6B6-35F0-99E4-6766FEFBD239}"/>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5328000" y="422488"/>
            <a:ext cx="288000" cy="288000"/>
          </a:xfrm>
          <a:prstGeom prst="rect">
            <a:avLst/>
          </a:prstGeom>
        </p:spPr>
      </p:pic>
      <p:pic>
        <p:nvPicPr>
          <p:cNvPr id="34" name="Graphic 33">
            <a:extLst>
              <a:ext uri="{FF2B5EF4-FFF2-40B4-BE49-F238E27FC236}">
                <a16:creationId xmlns:a16="http://schemas.microsoft.com/office/drawing/2014/main" id="{90DCC914-1905-32AB-33D5-1D69474CA965}"/>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5952000" y="422488"/>
            <a:ext cx="288000" cy="288000"/>
          </a:xfrm>
          <a:prstGeom prst="rect">
            <a:avLst/>
          </a:prstGeom>
        </p:spPr>
      </p:pic>
      <p:pic>
        <p:nvPicPr>
          <p:cNvPr id="35" name="Graphic 34">
            <a:extLst>
              <a:ext uri="{FF2B5EF4-FFF2-40B4-BE49-F238E27FC236}">
                <a16:creationId xmlns:a16="http://schemas.microsoft.com/office/drawing/2014/main" id="{FCF4F027-82C0-3AF7-9A57-18D5E6B55BFD}"/>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6576000" y="422488"/>
            <a:ext cx="288000" cy="288000"/>
          </a:xfrm>
          <a:prstGeom prst="rect">
            <a:avLst/>
          </a:prstGeom>
        </p:spPr>
      </p:pic>
      <p:pic>
        <p:nvPicPr>
          <p:cNvPr id="36" name="Graphic 35">
            <a:extLst>
              <a:ext uri="{FF2B5EF4-FFF2-40B4-BE49-F238E27FC236}">
                <a16:creationId xmlns:a16="http://schemas.microsoft.com/office/drawing/2014/main" id="{6B74BC46-9A75-98C6-0093-5C514A6554F5}"/>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7200000" y="422488"/>
            <a:ext cx="288000" cy="288000"/>
          </a:xfrm>
          <a:prstGeom prst="rect">
            <a:avLst/>
          </a:prstGeom>
        </p:spPr>
      </p:pic>
      <p:pic>
        <p:nvPicPr>
          <p:cNvPr id="37" name="Graphic 36">
            <a:extLst>
              <a:ext uri="{FF2B5EF4-FFF2-40B4-BE49-F238E27FC236}">
                <a16:creationId xmlns:a16="http://schemas.microsoft.com/office/drawing/2014/main" id="{81FCB951-D861-93F0-B7D3-4D7C92E6C7E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24000" y="422488"/>
            <a:ext cx="288000" cy="288000"/>
          </a:xfrm>
          <a:prstGeom prst="rect">
            <a:avLst/>
          </a:prstGeom>
        </p:spPr>
      </p:pic>
      <p:pic>
        <p:nvPicPr>
          <p:cNvPr id="38" name="Graphic 37">
            <a:extLst>
              <a:ext uri="{FF2B5EF4-FFF2-40B4-BE49-F238E27FC236}">
                <a16:creationId xmlns:a16="http://schemas.microsoft.com/office/drawing/2014/main" id="{9A391D3C-36BF-F700-B5C2-A72078171C0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448000" y="422488"/>
            <a:ext cx="288000" cy="288000"/>
          </a:xfrm>
          <a:prstGeom prst="rect">
            <a:avLst/>
          </a:prstGeom>
        </p:spPr>
      </p:pic>
      <p:pic>
        <p:nvPicPr>
          <p:cNvPr id="39" name="Graphic 38">
            <a:extLst>
              <a:ext uri="{FF2B5EF4-FFF2-40B4-BE49-F238E27FC236}">
                <a16:creationId xmlns:a16="http://schemas.microsoft.com/office/drawing/2014/main" id="{752462B0-AA45-DC80-8939-DEBBED4AC5B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422488"/>
            <a:ext cx="288000" cy="288000"/>
          </a:xfrm>
          <a:prstGeom prst="rect">
            <a:avLst/>
          </a:prstGeom>
        </p:spPr>
      </p:pic>
      <p:pic>
        <p:nvPicPr>
          <p:cNvPr id="40" name="Graphic 39">
            <a:extLst>
              <a:ext uri="{FF2B5EF4-FFF2-40B4-BE49-F238E27FC236}">
                <a16:creationId xmlns:a16="http://schemas.microsoft.com/office/drawing/2014/main" id="{E53DACE1-DF65-5A46-575E-A063C11C8B64}"/>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696000" y="422488"/>
            <a:ext cx="288000" cy="288000"/>
          </a:xfrm>
          <a:prstGeom prst="rect">
            <a:avLst/>
          </a:prstGeom>
        </p:spPr>
      </p:pic>
      <p:pic>
        <p:nvPicPr>
          <p:cNvPr id="41" name="Graphic 40">
            <a:extLst>
              <a:ext uri="{FF2B5EF4-FFF2-40B4-BE49-F238E27FC236}">
                <a16:creationId xmlns:a16="http://schemas.microsoft.com/office/drawing/2014/main" id="{C5007C92-4E89-3863-52AB-2F839457C8B1}"/>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0320000" y="422488"/>
            <a:ext cx="288000" cy="288000"/>
          </a:xfrm>
          <a:prstGeom prst="rect">
            <a:avLst/>
          </a:prstGeom>
        </p:spPr>
      </p:pic>
      <p:pic>
        <p:nvPicPr>
          <p:cNvPr id="42" name="Graphic 41">
            <a:extLst>
              <a:ext uri="{FF2B5EF4-FFF2-40B4-BE49-F238E27FC236}">
                <a16:creationId xmlns:a16="http://schemas.microsoft.com/office/drawing/2014/main" id="{DD23FD26-9B1C-63B4-1517-78C9EB47A047}"/>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944000" y="422488"/>
            <a:ext cx="288000" cy="288000"/>
          </a:xfrm>
          <a:prstGeom prst="rect">
            <a:avLst/>
          </a:prstGeom>
        </p:spPr>
      </p:pic>
      <p:pic>
        <p:nvPicPr>
          <p:cNvPr id="43" name="Graphic 42">
            <a:extLst>
              <a:ext uri="{FF2B5EF4-FFF2-40B4-BE49-F238E27FC236}">
                <a16:creationId xmlns:a16="http://schemas.microsoft.com/office/drawing/2014/main" id="{1205CA47-75B0-F92E-18C7-44CB807D6B7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568000" y="422488"/>
            <a:ext cx="288000" cy="288000"/>
          </a:xfrm>
          <a:prstGeom prst="rect">
            <a:avLst/>
          </a:prstGeom>
        </p:spPr>
      </p:pic>
      <p:sp>
        <p:nvSpPr>
          <p:cNvPr id="44" name="TextBox 43">
            <a:extLst>
              <a:ext uri="{FF2B5EF4-FFF2-40B4-BE49-F238E27FC236}">
                <a16:creationId xmlns:a16="http://schemas.microsoft.com/office/drawing/2014/main" id="{27923046-3449-56EC-A830-9685E1DBD3F0}"/>
              </a:ext>
            </a:extLst>
          </p:cNvPr>
          <p:cNvSpPr txBox="1"/>
          <p:nvPr/>
        </p:nvSpPr>
        <p:spPr>
          <a:xfrm>
            <a:off x="0" y="0"/>
            <a:ext cx="3237396" cy="369332"/>
          </a:xfrm>
          <a:prstGeom prst="rect">
            <a:avLst/>
          </a:prstGeom>
          <a:noFill/>
        </p:spPr>
        <p:txBody>
          <a:bodyPr wrap="square" rtlCol="0">
            <a:spAutoFit/>
          </a:bodyPr>
          <a:lstStyle/>
          <a:p>
            <a:r>
              <a:rPr lang="en-GB"/>
              <a:t>Compute</a:t>
            </a:r>
          </a:p>
        </p:txBody>
      </p:sp>
      <p:pic>
        <p:nvPicPr>
          <p:cNvPr id="45" name="Graphic 44">
            <a:extLst>
              <a:ext uri="{FF2B5EF4-FFF2-40B4-BE49-F238E27FC236}">
                <a16:creationId xmlns:a16="http://schemas.microsoft.com/office/drawing/2014/main" id="{B1C9110A-2254-C719-950F-FC204C11BD3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336000" y="1871339"/>
            <a:ext cx="288000" cy="288000"/>
          </a:xfrm>
          <a:prstGeom prst="rect">
            <a:avLst/>
          </a:prstGeom>
        </p:spPr>
      </p:pic>
      <p:pic>
        <p:nvPicPr>
          <p:cNvPr id="46" name="Graphic 45">
            <a:extLst>
              <a:ext uri="{FF2B5EF4-FFF2-40B4-BE49-F238E27FC236}">
                <a16:creationId xmlns:a16="http://schemas.microsoft.com/office/drawing/2014/main" id="{0D0C2237-C50D-D738-CA3D-8E3B9D5C2EE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896000" y="1903089"/>
            <a:ext cx="288000" cy="288000"/>
          </a:xfrm>
          <a:prstGeom prst="rect">
            <a:avLst/>
          </a:prstGeom>
        </p:spPr>
      </p:pic>
      <p:pic>
        <p:nvPicPr>
          <p:cNvPr id="47" name="Graphic 46">
            <a:extLst>
              <a:ext uri="{FF2B5EF4-FFF2-40B4-BE49-F238E27FC236}">
                <a16:creationId xmlns:a16="http://schemas.microsoft.com/office/drawing/2014/main" id="{A1011B0C-82CE-B434-5D66-9EBA505D9415}"/>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456000" y="1903089"/>
            <a:ext cx="288000" cy="288000"/>
          </a:xfrm>
          <a:prstGeom prst="rect">
            <a:avLst/>
          </a:prstGeom>
        </p:spPr>
      </p:pic>
      <p:pic>
        <p:nvPicPr>
          <p:cNvPr id="48" name="Graphic 47">
            <a:extLst>
              <a:ext uri="{FF2B5EF4-FFF2-40B4-BE49-F238E27FC236}">
                <a16:creationId xmlns:a16="http://schemas.microsoft.com/office/drawing/2014/main" id="{7F92607C-CA20-B112-2BAC-4D2017D539BF}"/>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5016000" y="1903089"/>
            <a:ext cx="288000" cy="288000"/>
          </a:xfrm>
          <a:prstGeom prst="rect">
            <a:avLst/>
          </a:prstGeom>
        </p:spPr>
      </p:pic>
      <p:pic>
        <p:nvPicPr>
          <p:cNvPr id="49" name="Graphic 48">
            <a:extLst>
              <a:ext uri="{FF2B5EF4-FFF2-40B4-BE49-F238E27FC236}">
                <a16:creationId xmlns:a16="http://schemas.microsoft.com/office/drawing/2014/main" id="{E3ABA4E1-4F18-F07B-7132-60D52E7F5DC3}"/>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576000" y="1903089"/>
            <a:ext cx="288000" cy="288000"/>
          </a:xfrm>
          <a:prstGeom prst="rect">
            <a:avLst/>
          </a:prstGeom>
        </p:spPr>
      </p:pic>
      <p:pic>
        <p:nvPicPr>
          <p:cNvPr id="50" name="Graphic 49">
            <a:extLst>
              <a:ext uri="{FF2B5EF4-FFF2-40B4-BE49-F238E27FC236}">
                <a16:creationId xmlns:a16="http://schemas.microsoft.com/office/drawing/2014/main" id="{D24A8CE7-D590-4EE3-7754-D0786AEB16A3}"/>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8136000" y="1903089"/>
            <a:ext cx="288000" cy="288000"/>
          </a:xfrm>
          <a:prstGeom prst="rect">
            <a:avLst/>
          </a:prstGeom>
        </p:spPr>
      </p:pic>
      <p:pic>
        <p:nvPicPr>
          <p:cNvPr id="51" name="Graphic 50">
            <a:extLst>
              <a:ext uri="{FF2B5EF4-FFF2-40B4-BE49-F238E27FC236}">
                <a16:creationId xmlns:a16="http://schemas.microsoft.com/office/drawing/2014/main" id="{BCE2C6F1-1F06-75BA-72DC-CB266F1CC79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696000" y="1903089"/>
            <a:ext cx="288000" cy="288000"/>
          </a:xfrm>
          <a:prstGeom prst="rect">
            <a:avLst/>
          </a:prstGeom>
        </p:spPr>
      </p:pic>
      <p:sp>
        <p:nvSpPr>
          <p:cNvPr id="52" name="TextBox 51">
            <a:extLst>
              <a:ext uri="{FF2B5EF4-FFF2-40B4-BE49-F238E27FC236}">
                <a16:creationId xmlns:a16="http://schemas.microsoft.com/office/drawing/2014/main" id="{9338B549-F88A-3A69-413F-0A839B3D74E4}"/>
              </a:ext>
            </a:extLst>
          </p:cNvPr>
          <p:cNvSpPr txBox="1"/>
          <p:nvPr/>
        </p:nvSpPr>
        <p:spPr>
          <a:xfrm>
            <a:off x="0" y="1382692"/>
            <a:ext cx="3237396" cy="369332"/>
          </a:xfrm>
          <a:prstGeom prst="rect">
            <a:avLst/>
          </a:prstGeom>
          <a:noFill/>
        </p:spPr>
        <p:txBody>
          <a:bodyPr wrap="square" rtlCol="0">
            <a:spAutoFit/>
          </a:bodyPr>
          <a:lstStyle/>
          <a:p>
            <a:r>
              <a:rPr lang="en-GB"/>
              <a:t>Containers</a:t>
            </a:r>
          </a:p>
        </p:txBody>
      </p:sp>
      <p:pic>
        <p:nvPicPr>
          <p:cNvPr id="53" name="Graphic 52">
            <a:extLst>
              <a:ext uri="{FF2B5EF4-FFF2-40B4-BE49-F238E27FC236}">
                <a16:creationId xmlns:a16="http://schemas.microsoft.com/office/drawing/2014/main" id="{BA948A0E-7FE1-BED9-D029-AE292F215908}"/>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208889" y="2782917"/>
            <a:ext cx="252000" cy="252000"/>
          </a:xfrm>
          <a:prstGeom prst="rect">
            <a:avLst/>
          </a:prstGeom>
        </p:spPr>
      </p:pic>
      <p:pic>
        <p:nvPicPr>
          <p:cNvPr id="54" name="Graphic 53">
            <a:extLst>
              <a:ext uri="{FF2B5EF4-FFF2-40B4-BE49-F238E27FC236}">
                <a16:creationId xmlns:a16="http://schemas.microsoft.com/office/drawing/2014/main" id="{6C78DC2E-85E6-C95D-3BFD-0D130A79EB4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669778" y="2782917"/>
            <a:ext cx="252000" cy="252000"/>
          </a:xfrm>
          <a:prstGeom prst="rect">
            <a:avLst/>
          </a:prstGeom>
        </p:spPr>
      </p:pic>
      <p:pic>
        <p:nvPicPr>
          <p:cNvPr id="55" name="Graphic 54">
            <a:extLst>
              <a:ext uri="{FF2B5EF4-FFF2-40B4-BE49-F238E27FC236}">
                <a16:creationId xmlns:a16="http://schemas.microsoft.com/office/drawing/2014/main" id="{967F8F69-5B96-A320-153E-0E903DCAB6BC}"/>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130667" y="2782917"/>
            <a:ext cx="252000" cy="252000"/>
          </a:xfrm>
          <a:prstGeom prst="rect">
            <a:avLst/>
          </a:prstGeom>
        </p:spPr>
      </p:pic>
      <p:pic>
        <p:nvPicPr>
          <p:cNvPr id="56" name="Graphic 55">
            <a:extLst>
              <a:ext uri="{FF2B5EF4-FFF2-40B4-BE49-F238E27FC236}">
                <a16:creationId xmlns:a16="http://schemas.microsoft.com/office/drawing/2014/main" id="{D9217F1E-EFCC-EDE4-5356-8F660635BB8E}"/>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591556" y="2782917"/>
            <a:ext cx="252000" cy="252000"/>
          </a:xfrm>
          <a:prstGeom prst="rect">
            <a:avLst/>
          </a:prstGeom>
        </p:spPr>
      </p:pic>
      <p:pic>
        <p:nvPicPr>
          <p:cNvPr id="57" name="Graphic 56">
            <a:extLst>
              <a:ext uri="{FF2B5EF4-FFF2-40B4-BE49-F238E27FC236}">
                <a16:creationId xmlns:a16="http://schemas.microsoft.com/office/drawing/2014/main" id="{F01CEE5F-1624-A2DE-D53F-14045268C02B}"/>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2052445" y="2782917"/>
            <a:ext cx="252000" cy="252000"/>
          </a:xfrm>
          <a:prstGeom prst="rect">
            <a:avLst/>
          </a:prstGeom>
        </p:spPr>
      </p:pic>
      <p:pic>
        <p:nvPicPr>
          <p:cNvPr id="58" name="Graphic 57">
            <a:extLst>
              <a:ext uri="{FF2B5EF4-FFF2-40B4-BE49-F238E27FC236}">
                <a16:creationId xmlns:a16="http://schemas.microsoft.com/office/drawing/2014/main" id="{DEEE9879-AC41-66E3-D521-1066B1CB7550}"/>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2513334" y="2782917"/>
            <a:ext cx="252000" cy="252000"/>
          </a:xfrm>
          <a:prstGeom prst="rect">
            <a:avLst/>
          </a:prstGeom>
        </p:spPr>
      </p:pic>
      <p:pic>
        <p:nvPicPr>
          <p:cNvPr id="59" name="Graphic 58">
            <a:extLst>
              <a:ext uri="{FF2B5EF4-FFF2-40B4-BE49-F238E27FC236}">
                <a16:creationId xmlns:a16="http://schemas.microsoft.com/office/drawing/2014/main" id="{97C5BCA9-79E1-6A79-5D74-FEBCFAD746A1}"/>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2974223" y="2782917"/>
            <a:ext cx="252000" cy="252000"/>
          </a:xfrm>
          <a:prstGeom prst="rect">
            <a:avLst/>
          </a:prstGeom>
        </p:spPr>
      </p:pic>
      <p:pic>
        <p:nvPicPr>
          <p:cNvPr id="60" name="Graphic 59">
            <a:extLst>
              <a:ext uri="{FF2B5EF4-FFF2-40B4-BE49-F238E27FC236}">
                <a16:creationId xmlns:a16="http://schemas.microsoft.com/office/drawing/2014/main" id="{10467422-939A-B8F4-3F60-8211124E17E0}"/>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3435112" y="2782917"/>
            <a:ext cx="252000" cy="252000"/>
          </a:xfrm>
          <a:prstGeom prst="rect">
            <a:avLst/>
          </a:prstGeom>
        </p:spPr>
      </p:pic>
      <p:pic>
        <p:nvPicPr>
          <p:cNvPr id="61" name="Graphic 60">
            <a:extLst>
              <a:ext uri="{FF2B5EF4-FFF2-40B4-BE49-F238E27FC236}">
                <a16:creationId xmlns:a16="http://schemas.microsoft.com/office/drawing/2014/main" id="{71934D28-77FF-B2DF-BA99-552A4501B221}"/>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896001" y="2782917"/>
            <a:ext cx="252000" cy="252000"/>
          </a:xfrm>
          <a:prstGeom prst="rect">
            <a:avLst/>
          </a:prstGeom>
        </p:spPr>
      </p:pic>
      <p:pic>
        <p:nvPicPr>
          <p:cNvPr id="62" name="Graphic 61">
            <a:extLst>
              <a:ext uri="{FF2B5EF4-FFF2-40B4-BE49-F238E27FC236}">
                <a16:creationId xmlns:a16="http://schemas.microsoft.com/office/drawing/2014/main" id="{525FFB7F-A261-6721-BDD2-96C3996C7811}"/>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4356890" y="2782917"/>
            <a:ext cx="252000" cy="252000"/>
          </a:xfrm>
          <a:prstGeom prst="rect">
            <a:avLst/>
          </a:prstGeom>
        </p:spPr>
      </p:pic>
      <p:pic>
        <p:nvPicPr>
          <p:cNvPr id="63" name="Graphic 62">
            <a:extLst>
              <a:ext uri="{FF2B5EF4-FFF2-40B4-BE49-F238E27FC236}">
                <a16:creationId xmlns:a16="http://schemas.microsoft.com/office/drawing/2014/main" id="{B258A253-FB75-573B-6EB3-95466D1E8751}"/>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817779" y="2782917"/>
            <a:ext cx="252000" cy="252000"/>
          </a:xfrm>
          <a:prstGeom prst="rect">
            <a:avLst/>
          </a:prstGeom>
        </p:spPr>
      </p:pic>
      <p:pic>
        <p:nvPicPr>
          <p:cNvPr id="64" name="Graphic 63">
            <a:extLst>
              <a:ext uri="{FF2B5EF4-FFF2-40B4-BE49-F238E27FC236}">
                <a16:creationId xmlns:a16="http://schemas.microsoft.com/office/drawing/2014/main" id="{B9C8ABBD-FFB9-C001-A392-8C89043A2305}"/>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278668" y="2782917"/>
            <a:ext cx="252000" cy="252000"/>
          </a:xfrm>
          <a:prstGeom prst="rect">
            <a:avLst/>
          </a:prstGeom>
        </p:spPr>
      </p:pic>
      <p:pic>
        <p:nvPicPr>
          <p:cNvPr id="65" name="Graphic 64">
            <a:extLst>
              <a:ext uri="{FF2B5EF4-FFF2-40B4-BE49-F238E27FC236}">
                <a16:creationId xmlns:a16="http://schemas.microsoft.com/office/drawing/2014/main" id="{F1C18E67-54DA-60A7-F0A8-E38DB9FA0B47}"/>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739557" y="2782917"/>
            <a:ext cx="252000" cy="252000"/>
          </a:xfrm>
          <a:prstGeom prst="rect">
            <a:avLst/>
          </a:prstGeom>
        </p:spPr>
      </p:pic>
      <p:pic>
        <p:nvPicPr>
          <p:cNvPr id="66" name="Graphic 65">
            <a:extLst>
              <a:ext uri="{FF2B5EF4-FFF2-40B4-BE49-F238E27FC236}">
                <a16:creationId xmlns:a16="http://schemas.microsoft.com/office/drawing/2014/main" id="{30A9F5C9-8645-0B03-1D8B-F75DB975B0A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6200446" y="2782917"/>
            <a:ext cx="252000" cy="252000"/>
          </a:xfrm>
          <a:prstGeom prst="rect">
            <a:avLst/>
          </a:prstGeom>
        </p:spPr>
      </p:pic>
      <p:pic>
        <p:nvPicPr>
          <p:cNvPr id="67" name="Graphic 66">
            <a:extLst>
              <a:ext uri="{FF2B5EF4-FFF2-40B4-BE49-F238E27FC236}">
                <a16:creationId xmlns:a16="http://schemas.microsoft.com/office/drawing/2014/main" id="{8B07F7D0-49D1-090D-EC80-9C10E3B4CCB9}"/>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6661335" y="2782917"/>
            <a:ext cx="252000" cy="252000"/>
          </a:xfrm>
          <a:prstGeom prst="rect">
            <a:avLst/>
          </a:prstGeom>
        </p:spPr>
      </p:pic>
      <p:pic>
        <p:nvPicPr>
          <p:cNvPr id="68" name="Graphic 67">
            <a:extLst>
              <a:ext uri="{FF2B5EF4-FFF2-40B4-BE49-F238E27FC236}">
                <a16:creationId xmlns:a16="http://schemas.microsoft.com/office/drawing/2014/main" id="{2D820906-2779-E0C7-D700-B287F4AB50C4}"/>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7122224" y="2782917"/>
            <a:ext cx="252000" cy="252000"/>
          </a:xfrm>
          <a:prstGeom prst="rect">
            <a:avLst/>
          </a:prstGeom>
        </p:spPr>
      </p:pic>
      <p:pic>
        <p:nvPicPr>
          <p:cNvPr id="69" name="Graphic 68">
            <a:extLst>
              <a:ext uri="{FF2B5EF4-FFF2-40B4-BE49-F238E27FC236}">
                <a16:creationId xmlns:a16="http://schemas.microsoft.com/office/drawing/2014/main" id="{A8090EA2-8A1F-AEE6-832A-26EA5CD3026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7583113" y="2782917"/>
            <a:ext cx="252000" cy="252000"/>
          </a:xfrm>
          <a:prstGeom prst="rect">
            <a:avLst/>
          </a:prstGeom>
        </p:spPr>
      </p:pic>
      <p:pic>
        <p:nvPicPr>
          <p:cNvPr id="70" name="Graphic 69">
            <a:extLst>
              <a:ext uri="{FF2B5EF4-FFF2-40B4-BE49-F238E27FC236}">
                <a16:creationId xmlns:a16="http://schemas.microsoft.com/office/drawing/2014/main" id="{AB1D152B-DD7A-FC4A-E24D-12A8B627CCD8}"/>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044002" y="2782917"/>
            <a:ext cx="252000" cy="252000"/>
          </a:xfrm>
          <a:prstGeom prst="rect">
            <a:avLst/>
          </a:prstGeom>
        </p:spPr>
      </p:pic>
      <p:pic>
        <p:nvPicPr>
          <p:cNvPr id="71" name="Graphic 70">
            <a:extLst>
              <a:ext uri="{FF2B5EF4-FFF2-40B4-BE49-F238E27FC236}">
                <a16:creationId xmlns:a16="http://schemas.microsoft.com/office/drawing/2014/main" id="{95C0A273-D3F1-9404-FFF1-2467CF098E4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8504891" y="2782917"/>
            <a:ext cx="252000" cy="252000"/>
          </a:xfrm>
          <a:prstGeom prst="rect">
            <a:avLst/>
          </a:prstGeom>
        </p:spPr>
      </p:pic>
      <p:pic>
        <p:nvPicPr>
          <p:cNvPr id="72" name="Graphic 71">
            <a:extLst>
              <a:ext uri="{FF2B5EF4-FFF2-40B4-BE49-F238E27FC236}">
                <a16:creationId xmlns:a16="http://schemas.microsoft.com/office/drawing/2014/main" id="{7D71BA6B-4967-5E2D-40A4-31B6596B2759}"/>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8965780" y="2782917"/>
            <a:ext cx="252000" cy="252000"/>
          </a:xfrm>
          <a:prstGeom prst="rect">
            <a:avLst/>
          </a:prstGeom>
        </p:spPr>
      </p:pic>
      <p:pic>
        <p:nvPicPr>
          <p:cNvPr id="73" name="Graphic 72">
            <a:extLst>
              <a:ext uri="{FF2B5EF4-FFF2-40B4-BE49-F238E27FC236}">
                <a16:creationId xmlns:a16="http://schemas.microsoft.com/office/drawing/2014/main" id="{88939E89-3BE6-A8D0-BDD0-BC6093D78F4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9426669" y="2782917"/>
            <a:ext cx="252000" cy="252000"/>
          </a:xfrm>
          <a:prstGeom prst="rect">
            <a:avLst/>
          </a:prstGeom>
        </p:spPr>
      </p:pic>
      <p:pic>
        <p:nvPicPr>
          <p:cNvPr id="74" name="Graphic 73">
            <a:extLst>
              <a:ext uri="{FF2B5EF4-FFF2-40B4-BE49-F238E27FC236}">
                <a16:creationId xmlns:a16="http://schemas.microsoft.com/office/drawing/2014/main" id="{C296A1A7-8CF2-9CA4-D208-D59E25B2988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9887558" y="2782917"/>
            <a:ext cx="252000" cy="252000"/>
          </a:xfrm>
          <a:prstGeom prst="rect">
            <a:avLst/>
          </a:prstGeom>
        </p:spPr>
      </p:pic>
      <p:pic>
        <p:nvPicPr>
          <p:cNvPr id="75" name="Graphic 74">
            <a:extLst>
              <a:ext uri="{FF2B5EF4-FFF2-40B4-BE49-F238E27FC236}">
                <a16:creationId xmlns:a16="http://schemas.microsoft.com/office/drawing/2014/main" id="{32C4D916-FC10-CD5A-AF39-0501B690654D}"/>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10348447" y="2782917"/>
            <a:ext cx="252000" cy="252000"/>
          </a:xfrm>
          <a:prstGeom prst="rect">
            <a:avLst/>
          </a:prstGeom>
        </p:spPr>
      </p:pic>
      <p:pic>
        <p:nvPicPr>
          <p:cNvPr id="76" name="Graphic 75">
            <a:extLst>
              <a:ext uri="{FF2B5EF4-FFF2-40B4-BE49-F238E27FC236}">
                <a16:creationId xmlns:a16="http://schemas.microsoft.com/office/drawing/2014/main" id="{7B22DE66-DA60-EF85-0E48-575AB385F0B2}"/>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10809336" y="2782917"/>
            <a:ext cx="252000" cy="252000"/>
          </a:xfrm>
          <a:prstGeom prst="rect">
            <a:avLst/>
          </a:prstGeom>
        </p:spPr>
      </p:pic>
      <p:pic>
        <p:nvPicPr>
          <p:cNvPr id="77" name="Graphic 76">
            <a:extLst>
              <a:ext uri="{FF2B5EF4-FFF2-40B4-BE49-F238E27FC236}">
                <a16:creationId xmlns:a16="http://schemas.microsoft.com/office/drawing/2014/main" id="{02875E89-161F-953A-C0CF-0057AA8E1A46}"/>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11270225" y="2782917"/>
            <a:ext cx="252000" cy="252000"/>
          </a:xfrm>
          <a:prstGeom prst="rect">
            <a:avLst/>
          </a:prstGeom>
        </p:spPr>
      </p:pic>
      <p:pic>
        <p:nvPicPr>
          <p:cNvPr id="78" name="Graphic 77">
            <a:extLst>
              <a:ext uri="{FF2B5EF4-FFF2-40B4-BE49-F238E27FC236}">
                <a16:creationId xmlns:a16="http://schemas.microsoft.com/office/drawing/2014/main" id="{F9E62A98-B913-8390-AD14-055B5C47AD28}"/>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731114" y="2782917"/>
            <a:ext cx="252000" cy="252000"/>
          </a:xfrm>
          <a:prstGeom prst="rect">
            <a:avLst/>
          </a:prstGeom>
        </p:spPr>
      </p:pic>
      <p:sp>
        <p:nvSpPr>
          <p:cNvPr id="79" name="TextBox 78">
            <a:extLst>
              <a:ext uri="{FF2B5EF4-FFF2-40B4-BE49-F238E27FC236}">
                <a16:creationId xmlns:a16="http://schemas.microsoft.com/office/drawing/2014/main" id="{0371E52D-06AA-03DF-5D43-27F38DA4449C}"/>
              </a:ext>
            </a:extLst>
          </p:cNvPr>
          <p:cNvSpPr txBox="1"/>
          <p:nvPr/>
        </p:nvSpPr>
        <p:spPr>
          <a:xfrm>
            <a:off x="0" y="2342154"/>
            <a:ext cx="3237396" cy="369332"/>
          </a:xfrm>
          <a:prstGeom prst="rect">
            <a:avLst/>
          </a:prstGeom>
          <a:noFill/>
        </p:spPr>
        <p:txBody>
          <a:bodyPr wrap="square" rtlCol="0">
            <a:spAutoFit/>
          </a:bodyPr>
          <a:lstStyle/>
          <a:p>
            <a:r>
              <a:rPr lang="en-GB"/>
              <a:t>Databases</a:t>
            </a:r>
          </a:p>
        </p:txBody>
      </p:sp>
      <p:pic>
        <p:nvPicPr>
          <p:cNvPr id="80" name="Graphic 79">
            <a:extLst>
              <a:ext uri="{FF2B5EF4-FFF2-40B4-BE49-F238E27FC236}">
                <a16:creationId xmlns:a16="http://schemas.microsoft.com/office/drawing/2014/main" id="{45201F1F-E9E4-3A70-C626-661A77F39AB3}"/>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68306" y="3580368"/>
            <a:ext cx="252000" cy="252000"/>
          </a:xfrm>
          <a:prstGeom prst="rect">
            <a:avLst/>
          </a:prstGeom>
        </p:spPr>
      </p:pic>
      <p:pic>
        <p:nvPicPr>
          <p:cNvPr id="81" name="Graphic 80">
            <a:extLst>
              <a:ext uri="{FF2B5EF4-FFF2-40B4-BE49-F238E27FC236}">
                <a16:creationId xmlns:a16="http://schemas.microsoft.com/office/drawing/2014/main" id="{AE837F7A-1E45-9FC5-F865-6BC5BA72A0EE}"/>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1205306" y="3580368"/>
            <a:ext cx="252000" cy="252000"/>
          </a:xfrm>
          <a:prstGeom prst="rect">
            <a:avLst/>
          </a:prstGeom>
        </p:spPr>
      </p:pic>
      <p:pic>
        <p:nvPicPr>
          <p:cNvPr id="82" name="Graphic 81">
            <a:extLst>
              <a:ext uri="{FF2B5EF4-FFF2-40B4-BE49-F238E27FC236}">
                <a16:creationId xmlns:a16="http://schemas.microsoft.com/office/drawing/2014/main" id="{87D2F995-4ECB-FEB0-B727-98463C19D737}"/>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2242306" y="3580368"/>
            <a:ext cx="252000" cy="252000"/>
          </a:xfrm>
          <a:prstGeom prst="rect">
            <a:avLst/>
          </a:prstGeom>
        </p:spPr>
      </p:pic>
      <p:pic>
        <p:nvPicPr>
          <p:cNvPr id="83" name="Graphic 82">
            <a:extLst>
              <a:ext uri="{FF2B5EF4-FFF2-40B4-BE49-F238E27FC236}">
                <a16:creationId xmlns:a16="http://schemas.microsoft.com/office/drawing/2014/main" id="{4B0A38CE-742E-25D8-DFF3-67B0D1EA0186}"/>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3279306" y="3580368"/>
            <a:ext cx="252000" cy="252000"/>
          </a:xfrm>
          <a:prstGeom prst="rect">
            <a:avLst/>
          </a:prstGeom>
        </p:spPr>
      </p:pic>
      <p:pic>
        <p:nvPicPr>
          <p:cNvPr id="84" name="Graphic 83">
            <a:extLst>
              <a:ext uri="{FF2B5EF4-FFF2-40B4-BE49-F238E27FC236}">
                <a16:creationId xmlns:a16="http://schemas.microsoft.com/office/drawing/2014/main" id="{42C4CBC5-1DB4-EFA9-4788-32148700237E}"/>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4316306" y="3580368"/>
            <a:ext cx="252000" cy="252000"/>
          </a:xfrm>
          <a:prstGeom prst="rect">
            <a:avLst/>
          </a:prstGeom>
        </p:spPr>
      </p:pic>
      <p:pic>
        <p:nvPicPr>
          <p:cNvPr id="85" name="Graphic 84">
            <a:extLst>
              <a:ext uri="{FF2B5EF4-FFF2-40B4-BE49-F238E27FC236}">
                <a16:creationId xmlns:a16="http://schemas.microsoft.com/office/drawing/2014/main" id="{FB7CF591-9BF7-CE01-9895-B19F71891862}"/>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5353306" y="3580368"/>
            <a:ext cx="252000" cy="252000"/>
          </a:xfrm>
          <a:prstGeom prst="rect">
            <a:avLst/>
          </a:prstGeom>
        </p:spPr>
      </p:pic>
      <p:pic>
        <p:nvPicPr>
          <p:cNvPr id="86" name="Graphic 85">
            <a:extLst>
              <a:ext uri="{FF2B5EF4-FFF2-40B4-BE49-F238E27FC236}">
                <a16:creationId xmlns:a16="http://schemas.microsoft.com/office/drawing/2014/main" id="{75F1A103-42FC-CDF6-5761-8B87C0FAFEE9}"/>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6390306" y="3580368"/>
            <a:ext cx="252000" cy="252000"/>
          </a:xfrm>
          <a:prstGeom prst="rect">
            <a:avLst/>
          </a:prstGeom>
        </p:spPr>
      </p:pic>
      <p:pic>
        <p:nvPicPr>
          <p:cNvPr id="87" name="Graphic 86">
            <a:extLst>
              <a:ext uri="{FF2B5EF4-FFF2-40B4-BE49-F238E27FC236}">
                <a16:creationId xmlns:a16="http://schemas.microsoft.com/office/drawing/2014/main" id="{01E0CAF8-D432-6213-1A92-542922259E5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7427306" y="3580368"/>
            <a:ext cx="252000" cy="252000"/>
          </a:xfrm>
          <a:prstGeom prst="rect">
            <a:avLst/>
          </a:prstGeom>
        </p:spPr>
      </p:pic>
      <p:pic>
        <p:nvPicPr>
          <p:cNvPr id="88" name="Graphic 87">
            <a:extLst>
              <a:ext uri="{FF2B5EF4-FFF2-40B4-BE49-F238E27FC236}">
                <a16:creationId xmlns:a16="http://schemas.microsoft.com/office/drawing/2014/main" id="{4135EE86-B919-7DDC-48E6-466C5FF1B5AC}"/>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8464306" y="3580368"/>
            <a:ext cx="252000" cy="252000"/>
          </a:xfrm>
          <a:prstGeom prst="rect">
            <a:avLst/>
          </a:prstGeom>
        </p:spPr>
      </p:pic>
      <p:pic>
        <p:nvPicPr>
          <p:cNvPr id="89" name="Graphic 88">
            <a:extLst>
              <a:ext uri="{FF2B5EF4-FFF2-40B4-BE49-F238E27FC236}">
                <a16:creationId xmlns:a16="http://schemas.microsoft.com/office/drawing/2014/main" id="{BC87223A-30BA-EAC6-4C6B-983DA1576E01}"/>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01306" y="3580368"/>
            <a:ext cx="252000" cy="252000"/>
          </a:xfrm>
          <a:prstGeom prst="rect">
            <a:avLst/>
          </a:prstGeom>
        </p:spPr>
      </p:pic>
      <p:pic>
        <p:nvPicPr>
          <p:cNvPr id="90" name="Graphic 89">
            <a:extLst>
              <a:ext uri="{FF2B5EF4-FFF2-40B4-BE49-F238E27FC236}">
                <a16:creationId xmlns:a16="http://schemas.microsoft.com/office/drawing/2014/main" id="{32F36FCC-E5E6-630C-EA45-A52433900C4B}"/>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0538306" y="3580368"/>
            <a:ext cx="252000" cy="252000"/>
          </a:xfrm>
          <a:prstGeom prst="rect">
            <a:avLst/>
          </a:prstGeom>
        </p:spPr>
      </p:pic>
      <p:sp>
        <p:nvSpPr>
          <p:cNvPr id="91" name="TextBox 90">
            <a:extLst>
              <a:ext uri="{FF2B5EF4-FFF2-40B4-BE49-F238E27FC236}">
                <a16:creationId xmlns:a16="http://schemas.microsoft.com/office/drawing/2014/main" id="{9355D640-F873-FB54-CC68-D25DFA1675B7}"/>
              </a:ext>
            </a:extLst>
          </p:cNvPr>
          <p:cNvSpPr txBox="1"/>
          <p:nvPr/>
        </p:nvSpPr>
        <p:spPr>
          <a:xfrm>
            <a:off x="0" y="3223986"/>
            <a:ext cx="3237396" cy="369332"/>
          </a:xfrm>
          <a:prstGeom prst="rect">
            <a:avLst/>
          </a:prstGeom>
          <a:noFill/>
        </p:spPr>
        <p:txBody>
          <a:bodyPr wrap="square" rtlCol="0">
            <a:spAutoFit/>
          </a:bodyPr>
          <a:lstStyle/>
          <a:p>
            <a:r>
              <a:rPr lang="en-GB"/>
              <a:t>DevOps</a:t>
            </a:r>
          </a:p>
        </p:txBody>
      </p:sp>
      <p:pic>
        <p:nvPicPr>
          <p:cNvPr id="92" name="Graphic 91">
            <a:extLst>
              <a:ext uri="{FF2B5EF4-FFF2-40B4-BE49-F238E27FC236}">
                <a16:creationId xmlns:a16="http://schemas.microsoft.com/office/drawing/2014/main" id="{0A5C1493-56A6-2493-DF8A-1FF8826ACAE2}"/>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7250" y="4356568"/>
            <a:ext cx="252000" cy="252000"/>
          </a:xfrm>
          <a:prstGeom prst="rect">
            <a:avLst/>
          </a:prstGeom>
        </p:spPr>
      </p:pic>
      <p:pic>
        <p:nvPicPr>
          <p:cNvPr id="93" name="Graphic 92">
            <a:extLst>
              <a:ext uri="{FF2B5EF4-FFF2-40B4-BE49-F238E27FC236}">
                <a16:creationId xmlns:a16="http://schemas.microsoft.com/office/drawing/2014/main" id="{E9B5C18D-BE61-0A14-1929-F69956EA97FE}"/>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266500" y="4356568"/>
            <a:ext cx="252000" cy="252000"/>
          </a:xfrm>
          <a:prstGeom prst="rect">
            <a:avLst/>
          </a:prstGeom>
        </p:spPr>
      </p:pic>
      <p:pic>
        <p:nvPicPr>
          <p:cNvPr id="94" name="Graphic 93">
            <a:extLst>
              <a:ext uri="{FF2B5EF4-FFF2-40B4-BE49-F238E27FC236}">
                <a16:creationId xmlns:a16="http://schemas.microsoft.com/office/drawing/2014/main" id="{BE274410-BC86-D9E1-F513-E183C96B40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525750" y="4356568"/>
            <a:ext cx="252000" cy="252000"/>
          </a:xfrm>
          <a:prstGeom prst="rect">
            <a:avLst/>
          </a:prstGeom>
        </p:spPr>
      </p:pic>
      <p:pic>
        <p:nvPicPr>
          <p:cNvPr id="95" name="Graphic 94">
            <a:extLst>
              <a:ext uri="{FF2B5EF4-FFF2-40B4-BE49-F238E27FC236}">
                <a16:creationId xmlns:a16="http://schemas.microsoft.com/office/drawing/2014/main" id="{1B420914-17D9-7489-F04F-EB6DD037843E}"/>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785000" y="4345935"/>
            <a:ext cx="252000" cy="252000"/>
          </a:xfrm>
          <a:prstGeom prst="rect">
            <a:avLst/>
          </a:prstGeom>
        </p:spPr>
      </p:pic>
      <p:pic>
        <p:nvPicPr>
          <p:cNvPr id="96" name="Graphic 95">
            <a:extLst>
              <a:ext uri="{FF2B5EF4-FFF2-40B4-BE49-F238E27FC236}">
                <a16:creationId xmlns:a16="http://schemas.microsoft.com/office/drawing/2014/main" id="{7ED9AAD6-8221-FE57-E1ED-C625623DA726}"/>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44250" y="4356568"/>
            <a:ext cx="252000" cy="252000"/>
          </a:xfrm>
          <a:prstGeom prst="rect">
            <a:avLst/>
          </a:prstGeom>
        </p:spPr>
      </p:pic>
      <p:pic>
        <p:nvPicPr>
          <p:cNvPr id="97" name="Graphic 96">
            <a:extLst>
              <a:ext uri="{FF2B5EF4-FFF2-40B4-BE49-F238E27FC236}">
                <a16:creationId xmlns:a16="http://schemas.microsoft.com/office/drawing/2014/main" id="{C6988C50-5615-0CA8-790A-C18D50884F63}"/>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303500" y="4356568"/>
            <a:ext cx="252000" cy="252000"/>
          </a:xfrm>
          <a:prstGeom prst="rect">
            <a:avLst/>
          </a:prstGeom>
        </p:spPr>
      </p:pic>
      <p:pic>
        <p:nvPicPr>
          <p:cNvPr id="98" name="Graphic 97">
            <a:extLst>
              <a:ext uri="{FF2B5EF4-FFF2-40B4-BE49-F238E27FC236}">
                <a16:creationId xmlns:a16="http://schemas.microsoft.com/office/drawing/2014/main" id="{A39446CF-59C8-853F-DA5F-31B952C27CC1}"/>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1562750" y="4356568"/>
            <a:ext cx="252000" cy="252000"/>
          </a:xfrm>
          <a:prstGeom prst="rect">
            <a:avLst/>
          </a:prstGeom>
        </p:spPr>
      </p:pic>
      <p:pic>
        <p:nvPicPr>
          <p:cNvPr id="99" name="Graphic 98">
            <a:extLst>
              <a:ext uri="{FF2B5EF4-FFF2-40B4-BE49-F238E27FC236}">
                <a16:creationId xmlns:a16="http://schemas.microsoft.com/office/drawing/2014/main" id="{07358CA3-C21D-73E9-3E04-744994442DE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822000" y="4356568"/>
            <a:ext cx="252000" cy="252000"/>
          </a:xfrm>
          <a:prstGeom prst="rect">
            <a:avLst/>
          </a:prstGeom>
        </p:spPr>
      </p:pic>
      <p:pic>
        <p:nvPicPr>
          <p:cNvPr id="100" name="Graphic 99">
            <a:extLst>
              <a:ext uri="{FF2B5EF4-FFF2-40B4-BE49-F238E27FC236}">
                <a16:creationId xmlns:a16="http://schemas.microsoft.com/office/drawing/2014/main" id="{6139E0C2-A374-9484-F6A6-4074072CB172}"/>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2081250" y="4356568"/>
            <a:ext cx="252000" cy="252000"/>
          </a:xfrm>
          <a:prstGeom prst="rect">
            <a:avLst/>
          </a:prstGeom>
        </p:spPr>
      </p:pic>
      <p:pic>
        <p:nvPicPr>
          <p:cNvPr id="101" name="Graphic 100">
            <a:extLst>
              <a:ext uri="{FF2B5EF4-FFF2-40B4-BE49-F238E27FC236}">
                <a16:creationId xmlns:a16="http://schemas.microsoft.com/office/drawing/2014/main" id="{39E32F9B-7470-2E6A-94B5-285D768CE883}"/>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2340500" y="4356568"/>
            <a:ext cx="252000" cy="252000"/>
          </a:xfrm>
          <a:prstGeom prst="rect">
            <a:avLst/>
          </a:prstGeom>
        </p:spPr>
      </p:pic>
      <p:pic>
        <p:nvPicPr>
          <p:cNvPr id="102" name="Graphic 101">
            <a:extLst>
              <a:ext uri="{FF2B5EF4-FFF2-40B4-BE49-F238E27FC236}">
                <a16:creationId xmlns:a16="http://schemas.microsoft.com/office/drawing/2014/main" id="{CC13ECEE-65FD-BCF0-BC07-2F2EB1D257BB}"/>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2599750" y="4356568"/>
            <a:ext cx="252000" cy="252000"/>
          </a:xfrm>
          <a:prstGeom prst="rect">
            <a:avLst/>
          </a:prstGeom>
        </p:spPr>
      </p:pic>
      <p:pic>
        <p:nvPicPr>
          <p:cNvPr id="103" name="Graphic 102">
            <a:extLst>
              <a:ext uri="{FF2B5EF4-FFF2-40B4-BE49-F238E27FC236}">
                <a16:creationId xmlns:a16="http://schemas.microsoft.com/office/drawing/2014/main" id="{7E99C929-C730-D0E8-5E8A-5FAF3182B1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2859000" y="4356568"/>
            <a:ext cx="252000" cy="252000"/>
          </a:xfrm>
          <a:prstGeom prst="rect">
            <a:avLst/>
          </a:prstGeom>
        </p:spPr>
      </p:pic>
      <p:pic>
        <p:nvPicPr>
          <p:cNvPr id="104" name="Graphic 103">
            <a:extLst>
              <a:ext uri="{FF2B5EF4-FFF2-40B4-BE49-F238E27FC236}">
                <a16:creationId xmlns:a16="http://schemas.microsoft.com/office/drawing/2014/main" id="{74ABDE4E-8465-9B49-16D1-ADD2283D143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3118250" y="4356568"/>
            <a:ext cx="252000" cy="252000"/>
          </a:xfrm>
          <a:prstGeom prst="rect">
            <a:avLst/>
          </a:prstGeom>
        </p:spPr>
      </p:pic>
      <p:pic>
        <p:nvPicPr>
          <p:cNvPr id="105" name="Graphic 104">
            <a:extLst>
              <a:ext uri="{FF2B5EF4-FFF2-40B4-BE49-F238E27FC236}">
                <a16:creationId xmlns:a16="http://schemas.microsoft.com/office/drawing/2014/main" id="{3BB3002E-9266-DE51-0EB1-E9F0794D6710}"/>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3377500" y="4356568"/>
            <a:ext cx="252000" cy="252000"/>
          </a:xfrm>
          <a:prstGeom prst="rect">
            <a:avLst/>
          </a:prstGeom>
        </p:spPr>
      </p:pic>
      <p:pic>
        <p:nvPicPr>
          <p:cNvPr id="106" name="Graphic 105">
            <a:extLst>
              <a:ext uri="{FF2B5EF4-FFF2-40B4-BE49-F238E27FC236}">
                <a16:creationId xmlns:a16="http://schemas.microsoft.com/office/drawing/2014/main" id="{70D0CF5E-F711-5603-EB27-AC13EC425AF1}"/>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3636750" y="4356568"/>
            <a:ext cx="252000" cy="252000"/>
          </a:xfrm>
          <a:prstGeom prst="rect">
            <a:avLst/>
          </a:prstGeom>
        </p:spPr>
      </p:pic>
      <p:pic>
        <p:nvPicPr>
          <p:cNvPr id="107" name="Graphic 106">
            <a:extLst>
              <a:ext uri="{FF2B5EF4-FFF2-40B4-BE49-F238E27FC236}">
                <a16:creationId xmlns:a16="http://schemas.microsoft.com/office/drawing/2014/main" id="{97290628-D8AD-36FB-5C87-D88B9F37B0B8}"/>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3896000" y="4356568"/>
            <a:ext cx="252000" cy="252000"/>
          </a:xfrm>
          <a:prstGeom prst="rect">
            <a:avLst/>
          </a:prstGeom>
        </p:spPr>
      </p:pic>
      <p:pic>
        <p:nvPicPr>
          <p:cNvPr id="108" name="Graphic 107">
            <a:extLst>
              <a:ext uri="{FF2B5EF4-FFF2-40B4-BE49-F238E27FC236}">
                <a16:creationId xmlns:a16="http://schemas.microsoft.com/office/drawing/2014/main" id="{EA3832E7-369B-D4E1-132B-38793A20C5AB}"/>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4155250" y="4356568"/>
            <a:ext cx="252000" cy="252000"/>
          </a:xfrm>
          <a:prstGeom prst="rect">
            <a:avLst/>
          </a:prstGeom>
        </p:spPr>
      </p:pic>
      <p:pic>
        <p:nvPicPr>
          <p:cNvPr id="109" name="Graphic 108">
            <a:extLst>
              <a:ext uri="{FF2B5EF4-FFF2-40B4-BE49-F238E27FC236}">
                <a16:creationId xmlns:a16="http://schemas.microsoft.com/office/drawing/2014/main" id="{FAC4C40B-F6F8-F574-E501-1523FC9C5FAD}"/>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4414500" y="4356568"/>
            <a:ext cx="252000" cy="252000"/>
          </a:xfrm>
          <a:prstGeom prst="rect">
            <a:avLst/>
          </a:prstGeom>
        </p:spPr>
      </p:pic>
      <p:pic>
        <p:nvPicPr>
          <p:cNvPr id="110" name="Graphic 109">
            <a:extLst>
              <a:ext uri="{FF2B5EF4-FFF2-40B4-BE49-F238E27FC236}">
                <a16:creationId xmlns:a16="http://schemas.microsoft.com/office/drawing/2014/main" id="{E2FC6E05-4B99-DF5A-D24A-C810D375BB21}"/>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4673750" y="4356568"/>
            <a:ext cx="252000" cy="252000"/>
          </a:xfrm>
          <a:prstGeom prst="rect">
            <a:avLst/>
          </a:prstGeom>
        </p:spPr>
      </p:pic>
      <p:pic>
        <p:nvPicPr>
          <p:cNvPr id="111" name="Graphic 110">
            <a:extLst>
              <a:ext uri="{FF2B5EF4-FFF2-40B4-BE49-F238E27FC236}">
                <a16:creationId xmlns:a16="http://schemas.microsoft.com/office/drawing/2014/main" id="{678C3300-B918-F44C-BB9C-4194CC3F5C68}"/>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933000" y="4356568"/>
            <a:ext cx="252000" cy="252000"/>
          </a:xfrm>
          <a:prstGeom prst="rect">
            <a:avLst/>
          </a:prstGeom>
        </p:spPr>
      </p:pic>
      <p:pic>
        <p:nvPicPr>
          <p:cNvPr id="112" name="Graphic 111">
            <a:extLst>
              <a:ext uri="{FF2B5EF4-FFF2-40B4-BE49-F238E27FC236}">
                <a16:creationId xmlns:a16="http://schemas.microsoft.com/office/drawing/2014/main" id="{5C65F300-C440-4EBC-0095-94B2908F3DF3}"/>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5192250" y="4356568"/>
            <a:ext cx="252000" cy="252000"/>
          </a:xfrm>
          <a:prstGeom prst="rect">
            <a:avLst/>
          </a:prstGeom>
        </p:spPr>
      </p:pic>
      <p:pic>
        <p:nvPicPr>
          <p:cNvPr id="113" name="Graphic 112">
            <a:extLst>
              <a:ext uri="{FF2B5EF4-FFF2-40B4-BE49-F238E27FC236}">
                <a16:creationId xmlns:a16="http://schemas.microsoft.com/office/drawing/2014/main" id="{85D16220-2F6C-3BC5-8A26-1FA8E547FA16}"/>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5451500" y="4356568"/>
            <a:ext cx="252000" cy="252000"/>
          </a:xfrm>
          <a:prstGeom prst="rect">
            <a:avLst/>
          </a:prstGeom>
        </p:spPr>
      </p:pic>
      <p:pic>
        <p:nvPicPr>
          <p:cNvPr id="114" name="Graphic 113">
            <a:extLst>
              <a:ext uri="{FF2B5EF4-FFF2-40B4-BE49-F238E27FC236}">
                <a16:creationId xmlns:a16="http://schemas.microsoft.com/office/drawing/2014/main" id="{E8838CAA-D449-1912-EE12-855DF4049626}"/>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5710750" y="4356568"/>
            <a:ext cx="252000" cy="252000"/>
          </a:xfrm>
          <a:prstGeom prst="rect">
            <a:avLst/>
          </a:prstGeom>
        </p:spPr>
      </p:pic>
      <p:pic>
        <p:nvPicPr>
          <p:cNvPr id="115" name="Graphic 114">
            <a:extLst>
              <a:ext uri="{FF2B5EF4-FFF2-40B4-BE49-F238E27FC236}">
                <a16:creationId xmlns:a16="http://schemas.microsoft.com/office/drawing/2014/main" id="{6D082AB3-DE54-413E-920D-2F0CE6FE5E51}"/>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970000" y="4356568"/>
            <a:ext cx="252000" cy="252000"/>
          </a:xfrm>
          <a:prstGeom prst="rect">
            <a:avLst/>
          </a:prstGeom>
        </p:spPr>
      </p:pic>
      <p:pic>
        <p:nvPicPr>
          <p:cNvPr id="116" name="Graphic 115">
            <a:extLst>
              <a:ext uri="{FF2B5EF4-FFF2-40B4-BE49-F238E27FC236}">
                <a16:creationId xmlns:a16="http://schemas.microsoft.com/office/drawing/2014/main" id="{3C278514-1E74-9355-C986-E986BC71B66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6229250" y="4356568"/>
            <a:ext cx="252000" cy="252000"/>
          </a:xfrm>
          <a:prstGeom prst="rect">
            <a:avLst/>
          </a:prstGeom>
        </p:spPr>
      </p:pic>
      <p:pic>
        <p:nvPicPr>
          <p:cNvPr id="117" name="Graphic 116">
            <a:extLst>
              <a:ext uri="{FF2B5EF4-FFF2-40B4-BE49-F238E27FC236}">
                <a16:creationId xmlns:a16="http://schemas.microsoft.com/office/drawing/2014/main" id="{BD8247F5-3CFD-BB3A-6A77-F5F497E52BCC}"/>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6488500" y="4356568"/>
            <a:ext cx="252000" cy="252000"/>
          </a:xfrm>
          <a:prstGeom prst="rect">
            <a:avLst/>
          </a:prstGeom>
        </p:spPr>
      </p:pic>
      <p:pic>
        <p:nvPicPr>
          <p:cNvPr id="118" name="Graphic 117">
            <a:extLst>
              <a:ext uri="{FF2B5EF4-FFF2-40B4-BE49-F238E27FC236}">
                <a16:creationId xmlns:a16="http://schemas.microsoft.com/office/drawing/2014/main" id="{E5F97128-9FC7-16DE-D448-8C27FED06606}"/>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747750" y="4356568"/>
            <a:ext cx="252000" cy="252000"/>
          </a:xfrm>
          <a:prstGeom prst="rect">
            <a:avLst/>
          </a:prstGeom>
        </p:spPr>
      </p:pic>
      <p:pic>
        <p:nvPicPr>
          <p:cNvPr id="119" name="Graphic 118">
            <a:extLst>
              <a:ext uri="{FF2B5EF4-FFF2-40B4-BE49-F238E27FC236}">
                <a16:creationId xmlns:a16="http://schemas.microsoft.com/office/drawing/2014/main" id="{1628BBBA-B503-1AC9-80DB-466A7E0B70A5}"/>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7007000" y="4356568"/>
            <a:ext cx="252000" cy="252000"/>
          </a:xfrm>
          <a:prstGeom prst="rect">
            <a:avLst/>
          </a:prstGeom>
        </p:spPr>
      </p:pic>
      <p:pic>
        <p:nvPicPr>
          <p:cNvPr id="120" name="Graphic 119">
            <a:extLst>
              <a:ext uri="{FF2B5EF4-FFF2-40B4-BE49-F238E27FC236}">
                <a16:creationId xmlns:a16="http://schemas.microsoft.com/office/drawing/2014/main" id="{A19E81C4-FE0F-C2DC-7E33-BBE34C092D91}"/>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7266250" y="4356568"/>
            <a:ext cx="252000" cy="252000"/>
          </a:xfrm>
          <a:prstGeom prst="rect">
            <a:avLst/>
          </a:prstGeom>
        </p:spPr>
      </p:pic>
      <p:pic>
        <p:nvPicPr>
          <p:cNvPr id="121" name="Graphic 120">
            <a:extLst>
              <a:ext uri="{FF2B5EF4-FFF2-40B4-BE49-F238E27FC236}">
                <a16:creationId xmlns:a16="http://schemas.microsoft.com/office/drawing/2014/main" id="{A3427050-37B6-1A49-DE94-B242AA81E3EF}"/>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7525500" y="4356568"/>
            <a:ext cx="252000" cy="252000"/>
          </a:xfrm>
          <a:prstGeom prst="rect">
            <a:avLst/>
          </a:prstGeom>
        </p:spPr>
      </p:pic>
      <p:pic>
        <p:nvPicPr>
          <p:cNvPr id="122" name="Graphic 121">
            <a:extLst>
              <a:ext uri="{FF2B5EF4-FFF2-40B4-BE49-F238E27FC236}">
                <a16:creationId xmlns:a16="http://schemas.microsoft.com/office/drawing/2014/main" id="{0FBDCC4B-6373-DBE5-DCE8-19B2982D23BA}"/>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7784750" y="4356568"/>
            <a:ext cx="252000" cy="252000"/>
          </a:xfrm>
          <a:prstGeom prst="rect">
            <a:avLst/>
          </a:prstGeom>
        </p:spPr>
      </p:pic>
      <p:pic>
        <p:nvPicPr>
          <p:cNvPr id="123" name="Graphic 122">
            <a:extLst>
              <a:ext uri="{FF2B5EF4-FFF2-40B4-BE49-F238E27FC236}">
                <a16:creationId xmlns:a16="http://schemas.microsoft.com/office/drawing/2014/main" id="{0ABF57D4-66F3-A6C3-97DC-FF49B2C1167C}"/>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8044000" y="4356568"/>
            <a:ext cx="252000" cy="252000"/>
          </a:xfrm>
          <a:prstGeom prst="rect">
            <a:avLst/>
          </a:prstGeom>
        </p:spPr>
      </p:pic>
      <p:pic>
        <p:nvPicPr>
          <p:cNvPr id="124" name="Graphic 123">
            <a:extLst>
              <a:ext uri="{FF2B5EF4-FFF2-40B4-BE49-F238E27FC236}">
                <a16:creationId xmlns:a16="http://schemas.microsoft.com/office/drawing/2014/main" id="{5C6D8C51-14B9-A414-86ED-B053A3C13F58}"/>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8303250" y="4356568"/>
            <a:ext cx="252000" cy="252000"/>
          </a:xfrm>
          <a:prstGeom prst="rect">
            <a:avLst/>
          </a:prstGeom>
        </p:spPr>
      </p:pic>
      <p:pic>
        <p:nvPicPr>
          <p:cNvPr id="125" name="Graphic 124">
            <a:extLst>
              <a:ext uri="{FF2B5EF4-FFF2-40B4-BE49-F238E27FC236}">
                <a16:creationId xmlns:a16="http://schemas.microsoft.com/office/drawing/2014/main" id="{D83D8C6C-3938-D546-1558-BDF51201FA90}"/>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8562500" y="4356568"/>
            <a:ext cx="252000" cy="252000"/>
          </a:xfrm>
          <a:prstGeom prst="rect">
            <a:avLst/>
          </a:prstGeom>
        </p:spPr>
      </p:pic>
      <p:pic>
        <p:nvPicPr>
          <p:cNvPr id="126" name="Graphic 125">
            <a:extLst>
              <a:ext uri="{FF2B5EF4-FFF2-40B4-BE49-F238E27FC236}">
                <a16:creationId xmlns:a16="http://schemas.microsoft.com/office/drawing/2014/main" id="{594D0EFB-D0E2-5243-5E59-26A6D557F71F}"/>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821750" y="4356568"/>
            <a:ext cx="252000" cy="252000"/>
          </a:xfrm>
          <a:prstGeom prst="rect">
            <a:avLst/>
          </a:prstGeom>
        </p:spPr>
      </p:pic>
      <p:pic>
        <p:nvPicPr>
          <p:cNvPr id="127" name="Graphic 126">
            <a:extLst>
              <a:ext uri="{FF2B5EF4-FFF2-40B4-BE49-F238E27FC236}">
                <a16:creationId xmlns:a16="http://schemas.microsoft.com/office/drawing/2014/main" id="{CB14641D-91B5-87D1-D724-1D0BA2325516}"/>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9081000" y="4356568"/>
            <a:ext cx="252000" cy="252000"/>
          </a:xfrm>
          <a:prstGeom prst="rect">
            <a:avLst/>
          </a:prstGeom>
        </p:spPr>
      </p:pic>
      <p:pic>
        <p:nvPicPr>
          <p:cNvPr id="128" name="Graphic 127">
            <a:extLst>
              <a:ext uri="{FF2B5EF4-FFF2-40B4-BE49-F238E27FC236}">
                <a16:creationId xmlns:a16="http://schemas.microsoft.com/office/drawing/2014/main" id="{73887788-FEB0-0D8C-E677-610E003F8EC7}"/>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9340250" y="4356568"/>
            <a:ext cx="252000" cy="252000"/>
          </a:xfrm>
          <a:prstGeom prst="rect">
            <a:avLst/>
          </a:prstGeom>
        </p:spPr>
      </p:pic>
      <p:pic>
        <p:nvPicPr>
          <p:cNvPr id="129" name="Graphic 128">
            <a:extLst>
              <a:ext uri="{FF2B5EF4-FFF2-40B4-BE49-F238E27FC236}">
                <a16:creationId xmlns:a16="http://schemas.microsoft.com/office/drawing/2014/main" id="{C432FF11-1B41-FEC4-A9EA-D0486AE69ED4}"/>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599500" y="4356568"/>
            <a:ext cx="252000" cy="252000"/>
          </a:xfrm>
          <a:prstGeom prst="rect">
            <a:avLst/>
          </a:prstGeom>
        </p:spPr>
      </p:pic>
      <p:pic>
        <p:nvPicPr>
          <p:cNvPr id="130" name="Graphic 129">
            <a:extLst>
              <a:ext uri="{FF2B5EF4-FFF2-40B4-BE49-F238E27FC236}">
                <a16:creationId xmlns:a16="http://schemas.microsoft.com/office/drawing/2014/main" id="{874DCA26-E597-0D2D-294A-D7653AD23ABD}"/>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858750" y="4356568"/>
            <a:ext cx="252000" cy="252000"/>
          </a:xfrm>
          <a:prstGeom prst="rect">
            <a:avLst/>
          </a:prstGeom>
        </p:spPr>
      </p:pic>
      <p:pic>
        <p:nvPicPr>
          <p:cNvPr id="131" name="Graphic 130">
            <a:extLst>
              <a:ext uri="{FF2B5EF4-FFF2-40B4-BE49-F238E27FC236}">
                <a16:creationId xmlns:a16="http://schemas.microsoft.com/office/drawing/2014/main" id="{4F7DDB49-313D-F1CE-C96C-59910637E9A5}"/>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10118000" y="4356568"/>
            <a:ext cx="252000" cy="252000"/>
          </a:xfrm>
          <a:prstGeom prst="rect">
            <a:avLst/>
          </a:prstGeom>
        </p:spPr>
      </p:pic>
      <p:pic>
        <p:nvPicPr>
          <p:cNvPr id="132" name="Graphic 131">
            <a:extLst>
              <a:ext uri="{FF2B5EF4-FFF2-40B4-BE49-F238E27FC236}">
                <a16:creationId xmlns:a16="http://schemas.microsoft.com/office/drawing/2014/main" id="{AF2DF370-109A-B78A-4637-C8EF4E133D14}"/>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10377250" y="4356568"/>
            <a:ext cx="252000" cy="252000"/>
          </a:xfrm>
          <a:prstGeom prst="rect">
            <a:avLst/>
          </a:prstGeom>
        </p:spPr>
      </p:pic>
      <p:pic>
        <p:nvPicPr>
          <p:cNvPr id="133" name="Graphic 132">
            <a:extLst>
              <a:ext uri="{FF2B5EF4-FFF2-40B4-BE49-F238E27FC236}">
                <a16:creationId xmlns:a16="http://schemas.microsoft.com/office/drawing/2014/main" id="{DA13AD4D-9358-5FE0-B0AA-BCE14DB2D093}"/>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636500" y="4356568"/>
            <a:ext cx="252000" cy="252000"/>
          </a:xfrm>
          <a:prstGeom prst="rect">
            <a:avLst/>
          </a:prstGeom>
        </p:spPr>
      </p:pic>
      <p:pic>
        <p:nvPicPr>
          <p:cNvPr id="134" name="Graphic 133">
            <a:extLst>
              <a:ext uri="{FF2B5EF4-FFF2-40B4-BE49-F238E27FC236}">
                <a16:creationId xmlns:a16="http://schemas.microsoft.com/office/drawing/2014/main" id="{2236D314-3852-97DF-85A0-3D1C5A339636}"/>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895750" y="4356568"/>
            <a:ext cx="252000" cy="252000"/>
          </a:xfrm>
          <a:prstGeom prst="rect">
            <a:avLst/>
          </a:prstGeom>
        </p:spPr>
      </p:pic>
      <p:pic>
        <p:nvPicPr>
          <p:cNvPr id="135" name="Graphic 134">
            <a:extLst>
              <a:ext uri="{FF2B5EF4-FFF2-40B4-BE49-F238E27FC236}">
                <a16:creationId xmlns:a16="http://schemas.microsoft.com/office/drawing/2014/main" id="{FA6DB3A2-9CB1-7A8D-5CF8-DBD3B259FDA3}"/>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1155000" y="4356568"/>
            <a:ext cx="252000" cy="252000"/>
          </a:xfrm>
          <a:prstGeom prst="rect">
            <a:avLst/>
          </a:prstGeom>
        </p:spPr>
      </p:pic>
      <p:pic>
        <p:nvPicPr>
          <p:cNvPr id="136" name="Graphic 135">
            <a:extLst>
              <a:ext uri="{FF2B5EF4-FFF2-40B4-BE49-F238E27FC236}">
                <a16:creationId xmlns:a16="http://schemas.microsoft.com/office/drawing/2014/main" id="{183C13E0-7E3A-C3EA-1C18-D971AFA07AE1}"/>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414250" y="4356568"/>
            <a:ext cx="252000" cy="252000"/>
          </a:xfrm>
          <a:prstGeom prst="rect">
            <a:avLst/>
          </a:prstGeom>
        </p:spPr>
      </p:pic>
      <p:pic>
        <p:nvPicPr>
          <p:cNvPr id="137" name="Graphic 136">
            <a:extLst>
              <a:ext uri="{FF2B5EF4-FFF2-40B4-BE49-F238E27FC236}">
                <a16:creationId xmlns:a16="http://schemas.microsoft.com/office/drawing/2014/main" id="{59AF1774-DAF6-A2B8-ACD3-86887E36BFCD}"/>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673500" y="4356568"/>
            <a:ext cx="252000" cy="252000"/>
          </a:xfrm>
          <a:prstGeom prst="rect">
            <a:avLst/>
          </a:prstGeom>
        </p:spPr>
      </p:pic>
      <p:pic>
        <p:nvPicPr>
          <p:cNvPr id="138" name="Graphic 137">
            <a:extLst>
              <a:ext uri="{FF2B5EF4-FFF2-40B4-BE49-F238E27FC236}">
                <a16:creationId xmlns:a16="http://schemas.microsoft.com/office/drawing/2014/main" id="{51B86D45-54CB-4830-63E4-98613069FF4D}"/>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932750" y="4356568"/>
            <a:ext cx="252000" cy="252000"/>
          </a:xfrm>
          <a:prstGeom prst="rect">
            <a:avLst/>
          </a:prstGeom>
        </p:spPr>
      </p:pic>
      <p:pic>
        <p:nvPicPr>
          <p:cNvPr id="139" name="Graphic 138">
            <a:extLst>
              <a:ext uri="{FF2B5EF4-FFF2-40B4-BE49-F238E27FC236}">
                <a16:creationId xmlns:a16="http://schemas.microsoft.com/office/drawing/2014/main" id="{712D65AB-5649-EBF4-B625-DAA58A0CA42C}"/>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0" y="4898841"/>
            <a:ext cx="252000" cy="252000"/>
          </a:xfrm>
          <a:prstGeom prst="rect">
            <a:avLst/>
          </a:prstGeom>
        </p:spPr>
      </p:pic>
      <p:pic>
        <p:nvPicPr>
          <p:cNvPr id="140" name="Graphic 139">
            <a:extLst>
              <a:ext uri="{FF2B5EF4-FFF2-40B4-BE49-F238E27FC236}">
                <a16:creationId xmlns:a16="http://schemas.microsoft.com/office/drawing/2014/main" id="{5AFF0AC1-241D-69F5-FA62-38F7E8343650}"/>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48750" y="4898841"/>
            <a:ext cx="252000" cy="252000"/>
          </a:xfrm>
          <a:prstGeom prst="rect">
            <a:avLst/>
          </a:prstGeom>
        </p:spPr>
      </p:pic>
      <p:pic>
        <p:nvPicPr>
          <p:cNvPr id="141" name="Graphic 140">
            <a:extLst>
              <a:ext uri="{FF2B5EF4-FFF2-40B4-BE49-F238E27FC236}">
                <a16:creationId xmlns:a16="http://schemas.microsoft.com/office/drawing/2014/main" id="{581244C2-03B9-6AE6-F9C8-20C437DC1697}"/>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497500" y="4898841"/>
            <a:ext cx="252000" cy="252000"/>
          </a:xfrm>
          <a:prstGeom prst="rect">
            <a:avLst/>
          </a:prstGeom>
        </p:spPr>
      </p:pic>
      <p:pic>
        <p:nvPicPr>
          <p:cNvPr id="142" name="Graphic 141">
            <a:extLst>
              <a:ext uri="{FF2B5EF4-FFF2-40B4-BE49-F238E27FC236}">
                <a16:creationId xmlns:a16="http://schemas.microsoft.com/office/drawing/2014/main" id="{20552D10-2DE1-CDDB-4EF3-0F5D551F11C2}"/>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746250" y="4898841"/>
            <a:ext cx="252000" cy="252000"/>
          </a:xfrm>
          <a:prstGeom prst="rect">
            <a:avLst/>
          </a:prstGeom>
        </p:spPr>
      </p:pic>
      <p:pic>
        <p:nvPicPr>
          <p:cNvPr id="143" name="Graphic 142">
            <a:extLst>
              <a:ext uri="{FF2B5EF4-FFF2-40B4-BE49-F238E27FC236}">
                <a16:creationId xmlns:a16="http://schemas.microsoft.com/office/drawing/2014/main" id="{7D6B7AA8-E98A-3E13-4429-B4939799E471}"/>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995000" y="4898841"/>
            <a:ext cx="252000" cy="252000"/>
          </a:xfrm>
          <a:prstGeom prst="rect">
            <a:avLst/>
          </a:prstGeom>
        </p:spPr>
      </p:pic>
      <p:pic>
        <p:nvPicPr>
          <p:cNvPr id="144" name="Graphic 143">
            <a:extLst>
              <a:ext uri="{FF2B5EF4-FFF2-40B4-BE49-F238E27FC236}">
                <a16:creationId xmlns:a16="http://schemas.microsoft.com/office/drawing/2014/main" id="{97DA2D5B-F334-12A7-697F-216C39996173}"/>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243750" y="4898841"/>
            <a:ext cx="252000" cy="252000"/>
          </a:xfrm>
          <a:prstGeom prst="rect">
            <a:avLst/>
          </a:prstGeom>
        </p:spPr>
      </p:pic>
      <p:pic>
        <p:nvPicPr>
          <p:cNvPr id="145" name="Graphic 144">
            <a:extLst>
              <a:ext uri="{FF2B5EF4-FFF2-40B4-BE49-F238E27FC236}">
                <a16:creationId xmlns:a16="http://schemas.microsoft.com/office/drawing/2014/main" id="{B2F29315-FB67-C734-0950-BA8EC4188EE6}"/>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492500" y="4898841"/>
            <a:ext cx="252000" cy="252000"/>
          </a:xfrm>
          <a:prstGeom prst="rect">
            <a:avLst/>
          </a:prstGeom>
        </p:spPr>
      </p:pic>
      <p:pic>
        <p:nvPicPr>
          <p:cNvPr id="146" name="Graphic 145">
            <a:extLst>
              <a:ext uri="{FF2B5EF4-FFF2-40B4-BE49-F238E27FC236}">
                <a16:creationId xmlns:a16="http://schemas.microsoft.com/office/drawing/2014/main" id="{157011B1-35BA-9959-2A30-D43599AE8D11}"/>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741250" y="4898841"/>
            <a:ext cx="252000" cy="252000"/>
          </a:xfrm>
          <a:prstGeom prst="rect">
            <a:avLst/>
          </a:prstGeom>
        </p:spPr>
      </p:pic>
      <p:pic>
        <p:nvPicPr>
          <p:cNvPr id="147" name="Graphic 146">
            <a:extLst>
              <a:ext uri="{FF2B5EF4-FFF2-40B4-BE49-F238E27FC236}">
                <a16:creationId xmlns:a16="http://schemas.microsoft.com/office/drawing/2014/main" id="{E9A022FE-CD87-3ABF-9EE0-4AD1ABD4DD2A}"/>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990000" y="4898841"/>
            <a:ext cx="252000" cy="252000"/>
          </a:xfrm>
          <a:prstGeom prst="rect">
            <a:avLst/>
          </a:prstGeom>
        </p:spPr>
      </p:pic>
      <p:pic>
        <p:nvPicPr>
          <p:cNvPr id="148" name="Graphic 147">
            <a:extLst>
              <a:ext uri="{FF2B5EF4-FFF2-40B4-BE49-F238E27FC236}">
                <a16:creationId xmlns:a16="http://schemas.microsoft.com/office/drawing/2014/main" id="{37206639-B449-39A8-48B2-57985E3FA051}"/>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2238750" y="4898841"/>
            <a:ext cx="252000" cy="252000"/>
          </a:xfrm>
          <a:prstGeom prst="rect">
            <a:avLst/>
          </a:prstGeom>
        </p:spPr>
      </p:pic>
      <p:pic>
        <p:nvPicPr>
          <p:cNvPr id="149" name="Graphic 148">
            <a:extLst>
              <a:ext uri="{FF2B5EF4-FFF2-40B4-BE49-F238E27FC236}">
                <a16:creationId xmlns:a16="http://schemas.microsoft.com/office/drawing/2014/main" id="{693EE4DE-0540-271B-B8A8-FD9B4081D4A4}"/>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487500" y="4898841"/>
            <a:ext cx="252000" cy="252000"/>
          </a:xfrm>
          <a:prstGeom prst="rect">
            <a:avLst/>
          </a:prstGeom>
        </p:spPr>
      </p:pic>
      <p:pic>
        <p:nvPicPr>
          <p:cNvPr id="150" name="Graphic 149">
            <a:extLst>
              <a:ext uri="{FF2B5EF4-FFF2-40B4-BE49-F238E27FC236}">
                <a16:creationId xmlns:a16="http://schemas.microsoft.com/office/drawing/2014/main" id="{ABBFF510-4CEA-6C42-1AD0-C76BDF5187D2}"/>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736250" y="4898841"/>
            <a:ext cx="252000" cy="252000"/>
          </a:xfrm>
          <a:prstGeom prst="rect">
            <a:avLst/>
          </a:prstGeom>
        </p:spPr>
      </p:pic>
      <p:pic>
        <p:nvPicPr>
          <p:cNvPr id="151" name="Graphic 150">
            <a:extLst>
              <a:ext uri="{FF2B5EF4-FFF2-40B4-BE49-F238E27FC236}">
                <a16:creationId xmlns:a16="http://schemas.microsoft.com/office/drawing/2014/main" id="{1A1B7665-C213-4561-C8A9-D4D6322E268A}"/>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985000" y="4898841"/>
            <a:ext cx="252000" cy="252000"/>
          </a:xfrm>
          <a:prstGeom prst="rect">
            <a:avLst/>
          </a:prstGeom>
        </p:spPr>
      </p:pic>
      <p:pic>
        <p:nvPicPr>
          <p:cNvPr id="152" name="Graphic 151">
            <a:extLst>
              <a:ext uri="{FF2B5EF4-FFF2-40B4-BE49-F238E27FC236}">
                <a16:creationId xmlns:a16="http://schemas.microsoft.com/office/drawing/2014/main" id="{3B94C7A7-7956-3783-D221-37CA93A4F0D5}"/>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3233750" y="4898841"/>
            <a:ext cx="252000" cy="252000"/>
          </a:xfrm>
          <a:prstGeom prst="rect">
            <a:avLst/>
          </a:prstGeom>
        </p:spPr>
      </p:pic>
      <p:pic>
        <p:nvPicPr>
          <p:cNvPr id="153" name="Graphic 152">
            <a:extLst>
              <a:ext uri="{FF2B5EF4-FFF2-40B4-BE49-F238E27FC236}">
                <a16:creationId xmlns:a16="http://schemas.microsoft.com/office/drawing/2014/main" id="{89D0AA48-BF77-AA65-BB74-2F5AB241007A}"/>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482500" y="4898841"/>
            <a:ext cx="252000" cy="252000"/>
          </a:xfrm>
          <a:prstGeom prst="rect">
            <a:avLst/>
          </a:prstGeom>
        </p:spPr>
      </p:pic>
      <p:pic>
        <p:nvPicPr>
          <p:cNvPr id="154" name="Graphic 153">
            <a:extLst>
              <a:ext uri="{FF2B5EF4-FFF2-40B4-BE49-F238E27FC236}">
                <a16:creationId xmlns:a16="http://schemas.microsoft.com/office/drawing/2014/main" id="{77CED238-EF68-5C02-221C-8C529166D870}"/>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731250" y="4898841"/>
            <a:ext cx="252000" cy="252000"/>
          </a:xfrm>
          <a:prstGeom prst="rect">
            <a:avLst/>
          </a:prstGeom>
        </p:spPr>
      </p:pic>
      <p:pic>
        <p:nvPicPr>
          <p:cNvPr id="155" name="Graphic 154">
            <a:extLst>
              <a:ext uri="{FF2B5EF4-FFF2-40B4-BE49-F238E27FC236}">
                <a16:creationId xmlns:a16="http://schemas.microsoft.com/office/drawing/2014/main" id="{FA2A896F-B4FB-5C59-332C-CE260C11CD16}"/>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980000" y="4898841"/>
            <a:ext cx="252000" cy="252000"/>
          </a:xfrm>
          <a:prstGeom prst="rect">
            <a:avLst/>
          </a:prstGeom>
        </p:spPr>
      </p:pic>
      <p:pic>
        <p:nvPicPr>
          <p:cNvPr id="156" name="Graphic 155">
            <a:extLst>
              <a:ext uri="{FF2B5EF4-FFF2-40B4-BE49-F238E27FC236}">
                <a16:creationId xmlns:a16="http://schemas.microsoft.com/office/drawing/2014/main" id="{F33B7319-5120-E1F4-0E03-A32E9307409D}"/>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4228750" y="4898841"/>
            <a:ext cx="252000" cy="252000"/>
          </a:xfrm>
          <a:prstGeom prst="rect">
            <a:avLst/>
          </a:prstGeom>
        </p:spPr>
      </p:pic>
      <p:pic>
        <p:nvPicPr>
          <p:cNvPr id="157" name="Graphic 156">
            <a:extLst>
              <a:ext uri="{FF2B5EF4-FFF2-40B4-BE49-F238E27FC236}">
                <a16:creationId xmlns:a16="http://schemas.microsoft.com/office/drawing/2014/main" id="{FE8CD172-9728-008E-98DA-B70491878542}"/>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477500" y="4898841"/>
            <a:ext cx="252000" cy="252000"/>
          </a:xfrm>
          <a:prstGeom prst="rect">
            <a:avLst/>
          </a:prstGeom>
        </p:spPr>
      </p:pic>
      <p:pic>
        <p:nvPicPr>
          <p:cNvPr id="158" name="Graphic 157">
            <a:extLst>
              <a:ext uri="{FF2B5EF4-FFF2-40B4-BE49-F238E27FC236}">
                <a16:creationId xmlns:a16="http://schemas.microsoft.com/office/drawing/2014/main" id="{D4EB62C6-EE54-0010-F8FA-89737212EBE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726250" y="4898841"/>
            <a:ext cx="252000" cy="252000"/>
          </a:xfrm>
          <a:prstGeom prst="rect">
            <a:avLst/>
          </a:prstGeom>
        </p:spPr>
      </p:pic>
      <p:pic>
        <p:nvPicPr>
          <p:cNvPr id="159" name="Graphic 158">
            <a:extLst>
              <a:ext uri="{FF2B5EF4-FFF2-40B4-BE49-F238E27FC236}">
                <a16:creationId xmlns:a16="http://schemas.microsoft.com/office/drawing/2014/main" id="{7E21A9D6-2644-8D8D-AB46-734C451533D6}"/>
              </a:ext>
            </a:extLst>
          </p:cNvPr>
          <p:cNvPicPr>
            <a:picLocks noChangeAspect="1"/>
          </p:cNvPicPr>
          <p:nvPr/>
        </p:nvPicPr>
        <p:blipFill>
          <a:blip r:embed="rId226">
            <a:extLst>
              <a:ext uri="{96DAC541-7B7A-43D3-8B79-37D633B846F1}">
                <asvg:svgBlip xmlns:asvg="http://schemas.microsoft.com/office/drawing/2016/SVG/main" r:embed="rId282"/>
              </a:ext>
            </a:extLst>
          </a:blip>
          <a:stretch>
            <a:fillRect/>
          </a:stretch>
        </p:blipFill>
        <p:spPr>
          <a:xfrm>
            <a:off x="4975000" y="4898841"/>
            <a:ext cx="252000" cy="252000"/>
          </a:xfrm>
          <a:prstGeom prst="rect">
            <a:avLst/>
          </a:prstGeom>
        </p:spPr>
      </p:pic>
      <p:pic>
        <p:nvPicPr>
          <p:cNvPr id="160" name="Graphic 159">
            <a:extLst>
              <a:ext uri="{FF2B5EF4-FFF2-40B4-BE49-F238E27FC236}">
                <a16:creationId xmlns:a16="http://schemas.microsoft.com/office/drawing/2014/main" id="{7385563D-9E0B-2E9E-7EB3-7C160E81F7DA}"/>
              </a:ext>
            </a:extLst>
          </p:cNvPr>
          <p:cNvPicPr>
            <a:picLocks noChangeAspect="1"/>
          </p:cNvPicPr>
          <p:nvPr/>
        </p:nvPicPr>
        <p:blipFill>
          <a:blip r:embed="rId283">
            <a:extLst>
              <a:ext uri="{96DAC541-7B7A-43D3-8B79-37D633B846F1}">
                <asvg:svgBlip xmlns:asvg="http://schemas.microsoft.com/office/drawing/2016/SVG/main" r:embed="rId284"/>
              </a:ext>
            </a:extLst>
          </a:blip>
          <a:stretch>
            <a:fillRect/>
          </a:stretch>
        </p:blipFill>
        <p:spPr>
          <a:xfrm>
            <a:off x="5223750" y="4898841"/>
            <a:ext cx="252000" cy="252000"/>
          </a:xfrm>
          <a:prstGeom prst="rect">
            <a:avLst/>
          </a:prstGeom>
        </p:spPr>
      </p:pic>
      <p:pic>
        <p:nvPicPr>
          <p:cNvPr id="161" name="Graphic 160">
            <a:extLst>
              <a:ext uri="{FF2B5EF4-FFF2-40B4-BE49-F238E27FC236}">
                <a16:creationId xmlns:a16="http://schemas.microsoft.com/office/drawing/2014/main" id="{7C61AB20-E5B6-69DA-5278-43EF27C8E294}"/>
              </a:ext>
            </a:extLst>
          </p:cNvPr>
          <p:cNvPicPr>
            <a:picLocks noChangeAspect="1"/>
          </p:cNvPicPr>
          <p:nvPr/>
        </p:nvPicPr>
        <p:blipFill>
          <a:blip r:embed="rId285">
            <a:extLst>
              <a:ext uri="{96DAC541-7B7A-43D3-8B79-37D633B846F1}">
                <asvg:svgBlip xmlns:asvg="http://schemas.microsoft.com/office/drawing/2016/SVG/main" r:embed="rId286"/>
              </a:ext>
            </a:extLst>
          </a:blip>
          <a:stretch>
            <a:fillRect/>
          </a:stretch>
        </p:blipFill>
        <p:spPr>
          <a:xfrm>
            <a:off x="5472500" y="4898841"/>
            <a:ext cx="252000" cy="252000"/>
          </a:xfrm>
          <a:prstGeom prst="rect">
            <a:avLst/>
          </a:prstGeom>
        </p:spPr>
      </p:pic>
      <p:pic>
        <p:nvPicPr>
          <p:cNvPr id="162" name="Graphic 161">
            <a:extLst>
              <a:ext uri="{FF2B5EF4-FFF2-40B4-BE49-F238E27FC236}">
                <a16:creationId xmlns:a16="http://schemas.microsoft.com/office/drawing/2014/main" id="{516D29E8-42DE-3367-BD93-732AFDC02A8B}"/>
              </a:ext>
            </a:extLst>
          </p:cNvPr>
          <p:cNvPicPr>
            <a:picLocks noChangeAspect="1"/>
          </p:cNvPicPr>
          <p:nvPr/>
        </p:nvPicPr>
        <p:blipFill>
          <a:blip r:embed="rId287">
            <a:extLst>
              <a:ext uri="{96DAC541-7B7A-43D3-8B79-37D633B846F1}">
                <asvg:svgBlip xmlns:asvg="http://schemas.microsoft.com/office/drawing/2016/SVG/main" r:embed="rId288"/>
              </a:ext>
            </a:extLst>
          </a:blip>
          <a:stretch>
            <a:fillRect/>
          </a:stretch>
        </p:blipFill>
        <p:spPr>
          <a:xfrm>
            <a:off x="5721250" y="4898841"/>
            <a:ext cx="252000" cy="252000"/>
          </a:xfrm>
          <a:prstGeom prst="rect">
            <a:avLst/>
          </a:prstGeom>
        </p:spPr>
      </p:pic>
      <p:pic>
        <p:nvPicPr>
          <p:cNvPr id="163" name="Graphic 162">
            <a:extLst>
              <a:ext uri="{FF2B5EF4-FFF2-40B4-BE49-F238E27FC236}">
                <a16:creationId xmlns:a16="http://schemas.microsoft.com/office/drawing/2014/main" id="{C888A42D-A03C-135E-02F5-F18DF0CFF2A6}"/>
              </a:ext>
            </a:extLst>
          </p:cNvPr>
          <p:cNvPicPr>
            <a:picLocks noChangeAspect="1"/>
          </p:cNvPicPr>
          <p:nvPr/>
        </p:nvPicPr>
        <p:blipFill>
          <a:blip r:embed="rId289">
            <a:extLst>
              <a:ext uri="{96DAC541-7B7A-43D3-8B79-37D633B846F1}">
                <asvg:svgBlip xmlns:asvg="http://schemas.microsoft.com/office/drawing/2016/SVG/main" r:embed="rId290"/>
              </a:ext>
            </a:extLst>
          </a:blip>
          <a:stretch>
            <a:fillRect/>
          </a:stretch>
        </p:blipFill>
        <p:spPr>
          <a:xfrm>
            <a:off x="5970000" y="4898841"/>
            <a:ext cx="252000" cy="252000"/>
          </a:xfrm>
          <a:prstGeom prst="rect">
            <a:avLst/>
          </a:prstGeom>
        </p:spPr>
      </p:pic>
      <p:pic>
        <p:nvPicPr>
          <p:cNvPr id="164" name="Graphic 163">
            <a:extLst>
              <a:ext uri="{FF2B5EF4-FFF2-40B4-BE49-F238E27FC236}">
                <a16:creationId xmlns:a16="http://schemas.microsoft.com/office/drawing/2014/main" id="{1B9BF74B-8BC3-DB20-873F-0D002C2E5F6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6218750" y="4898841"/>
            <a:ext cx="252000" cy="252000"/>
          </a:xfrm>
          <a:prstGeom prst="rect">
            <a:avLst/>
          </a:prstGeom>
        </p:spPr>
      </p:pic>
      <p:pic>
        <p:nvPicPr>
          <p:cNvPr id="165" name="Graphic 164">
            <a:extLst>
              <a:ext uri="{FF2B5EF4-FFF2-40B4-BE49-F238E27FC236}">
                <a16:creationId xmlns:a16="http://schemas.microsoft.com/office/drawing/2014/main" id="{EEF801E4-EE03-0FB7-A4A6-9F7C629636EA}"/>
              </a:ext>
            </a:extLst>
          </p:cNvPr>
          <p:cNvPicPr>
            <a:picLocks noChangeAspect="1"/>
          </p:cNvPicPr>
          <p:nvPr/>
        </p:nvPicPr>
        <p:blipFill>
          <a:blip r:embed="rId293">
            <a:extLst>
              <a:ext uri="{96DAC541-7B7A-43D3-8B79-37D633B846F1}">
                <asvg:svgBlip xmlns:asvg="http://schemas.microsoft.com/office/drawing/2016/SVG/main" r:embed="rId294"/>
              </a:ext>
            </a:extLst>
          </a:blip>
          <a:stretch>
            <a:fillRect/>
          </a:stretch>
        </p:blipFill>
        <p:spPr>
          <a:xfrm>
            <a:off x="6467500" y="4898841"/>
            <a:ext cx="252000" cy="252000"/>
          </a:xfrm>
          <a:prstGeom prst="rect">
            <a:avLst/>
          </a:prstGeom>
        </p:spPr>
      </p:pic>
      <p:pic>
        <p:nvPicPr>
          <p:cNvPr id="166" name="Graphic 165">
            <a:extLst>
              <a:ext uri="{FF2B5EF4-FFF2-40B4-BE49-F238E27FC236}">
                <a16:creationId xmlns:a16="http://schemas.microsoft.com/office/drawing/2014/main" id="{4B083AC4-FEA5-C3EC-50F8-79D45A4BF451}"/>
              </a:ext>
            </a:extLst>
          </p:cNvPr>
          <p:cNvPicPr>
            <a:picLocks noChangeAspect="1"/>
          </p:cNvPicPr>
          <p:nvPr/>
        </p:nvPicPr>
        <p:blipFill>
          <a:blip r:embed="rId295">
            <a:extLst>
              <a:ext uri="{96DAC541-7B7A-43D3-8B79-37D633B846F1}">
                <asvg:svgBlip xmlns:asvg="http://schemas.microsoft.com/office/drawing/2016/SVG/main" r:embed="rId296"/>
              </a:ext>
            </a:extLst>
          </a:blip>
          <a:stretch>
            <a:fillRect/>
          </a:stretch>
        </p:blipFill>
        <p:spPr>
          <a:xfrm>
            <a:off x="6716250" y="4898841"/>
            <a:ext cx="252000" cy="252000"/>
          </a:xfrm>
          <a:prstGeom prst="rect">
            <a:avLst/>
          </a:prstGeom>
        </p:spPr>
      </p:pic>
      <p:pic>
        <p:nvPicPr>
          <p:cNvPr id="167" name="Graphic 166">
            <a:extLst>
              <a:ext uri="{FF2B5EF4-FFF2-40B4-BE49-F238E27FC236}">
                <a16:creationId xmlns:a16="http://schemas.microsoft.com/office/drawing/2014/main" id="{429632A7-F2AC-E6C5-AEB8-96546843449E}"/>
              </a:ext>
            </a:extLst>
          </p:cNvPr>
          <p:cNvPicPr>
            <a:picLocks noChangeAspect="1"/>
          </p:cNvPicPr>
          <p:nvPr/>
        </p:nvPicPr>
        <p:blipFill>
          <a:blip r:embed="rId297">
            <a:extLst>
              <a:ext uri="{96DAC541-7B7A-43D3-8B79-37D633B846F1}">
                <asvg:svgBlip xmlns:asvg="http://schemas.microsoft.com/office/drawing/2016/SVG/main" r:embed="rId298"/>
              </a:ext>
            </a:extLst>
          </a:blip>
          <a:stretch>
            <a:fillRect/>
          </a:stretch>
        </p:blipFill>
        <p:spPr>
          <a:xfrm>
            <a:off x="6965000" y="4898841"/>
            <a:ext cx="252000" cy="252000"/>
          </a:xfrm>
          <a:prstGeom prst="rect">
            <a:avLst/>
          </a:prstGeom>
        </p:spPr>
      </p:pic>
      <p:pic>
        <p:nvPicPr>
          <p:cNvPr id="168" name="Graphic 167">
            <a:extLst>
              <a:ext uri="{FF2B5EF4-FFF2-40B4-BE49-F238E27FC236}">
                <a16:creationId xmlns:a16="http://schemas.microsoft.com/office/drawing/2014/main" id="{6E631D73-DDC2-4F8E-03F7-09CED497B6AC}"/>
              </a:ext>
            </a:extLst>
          </p:cNvPr>
          <p:cNvPicPr>
            <a:picLocks noChangeAspect="1"/>
          </p:cNvPicPr>
          <p:nvPr/>
        </p:nvPicPr>
        <p:blipFill>
          <a:blip r:embed="rId299">
            <a:extLst>
              <a:ext uri="{96DAC541-7B7A-43D3-8B79-37D633B846F1}">
                <asvg:svgBlip xmlns:asvg="http://schemas.microsoft.com/office/drawing/2016/SVG/main" r:embed="rId300"/>
              </a:ext>
            </a:extLst>
          </a:blip>
          <a:stretch>
            <a:fillRect/>
          </a:stretch>
        </p:blipFill>
        <p:spPr>
          <a:xfrm>
            <a:off x="7213750" y="4898841"/>
            <a:ext cx="252000" cy="252000"/>
          </a:xfrm>
          <a:prstGeom prst="rect">
            <a:avLst/>
          </a:prstGeom>
        </p:spPr>
      </p:pic>
      <p:pic>
        <p:nvPicPr>
          <p:cNvPr id="169" name="Graphic 168">
            <a:extLst>
              <a:ext uri="{FF2B5EF4-FFF2-40B4-BE49-F238E27FC236}">
                <a16:creationId xmlns:a16="http://schemas.microsoft.com/office/drawing/2014/main" id="{8BF9161B-72F7-3700-5645-14E893602712}"/>
              </a:ext>
            </a:extLst>
          </p:cNvPr>
          <p:cNvPicPr>
            <a:picLocks noChangeAspect="1"/>
          </p:cNvPicPr>
          <p:nvPr/>
        </p:nvPicPr>
        <p:blipFill>
          <a:blip r:embed="rId301">
            <a:extLst>
              <a:ext uri="{96DAC541-7B7A-43D3-8B79-37D633B846F1}">
                <asvg:svgBlip xmlns:asvg="http://schemas.microsoft.com/office/drawing/2016/SVG/main" r:embed="rId302"/>
              </a:ext>
            </a:extLst>
          </a:blip>
          <a:stretch>
            <a:fillRect/>
          </a:stretch>
        </p:blipFill>
        <p:spPr>
          <a:xfrm>
            <a:off x="7462500" y="4898841"/>
            <a:ext cx="252000" cy="252000"/>
          </a:xfrm>
          <a:prstGeom prst="rect">
            <a:avLst/>
          </a:prstGeom>
        </p:spPr>
      </p:pic>
      <p:pic>
        <p:nvPicPr>
          <p:cNvPr id="170" name="Graphic 169">
            <a:extLst>
              <a:ext uri="{FF2B5EF4-FFF2-40B4-BE49-F238E27FC236}">
                <a16:creationId xmlns:a16="http://schemas.microsoft.com/office/drawing/2014/main" id="{96C8B806-1BFA-F51F-F871-F9927F4CE2BA}"/>
              </a:ext>
            </a:extLst>
          </p:cNvPr>
          <p:cNvPicPr>
            <a:picLocks noChangeAspect="1"/>
          </p:cNvPicPr>
          <p:nvPr/>
        </p:nvPicPr>
        <p:blipFill>
          <a:blip r:embed="rId303">
            <a:extLst>
              <a:ext uri="{96DAC541-7B7A-43D3-8B79-37D633B846F1}">
                <asvg:svgBlip xmlns:asvg="http://schemas.microsoft.com/office/drawing/2016/SVG/main" r:embed="rId304"/>
              </a:ext>
            </a:extLst>
          </a:blip>
          <a:stretch>
            <a:fillRect/>
          </a:stretch>
        </p:blipFill>
        <p:spPr>
          <a:xfrm>
            <a:off x="7711250" y="4898841"/>
            <a:ext cx="252000" cy="252000"/>
          </a:xfrm>
          <a:prstGeom prst="rect">
            <a:avLst/>
          </a:prstGeom>
        </p:spPr>
      </p:pic>
      <p:pic>
        <p:nvPicPr>
          <p:cNvPr id="171" name="Graphic 170">
            <a:extLst>
              <a:ext uri="{FF2B5EF4-FFF2-40B4-BE49-F238E27FC236}">
                <a16:creationId xmlns:a16="http://schemas.microsoft.com/office/drawing/2014/main" id="{51D759B8-C416-15DD-512B-80E62A91A1F3}"/>
              </a:ext>
            </a:extLst>
          </p:cNvPr>
          <p:cNvPicPr>
            <a:picLocks noChangeAspect="1"/>
          </p:cNvPicPr>
          <p:nvPr/>
        </p:nvPicPr>
        <p:blipFill>
          <a:blip r:embed="rId305">
            <a:extLst>
              <a:ext uri="{96DAC541-7B7A-43D3-8B79-37D633B846F1}">
                <asvg:svgBlip xmlns:asvg="http://schemas.microsoft.com/office/drawing/2016/SVG/main" r:embed="rId306"/>
              </a:ext>
            </a:extLst>
          </a:blip>
          <a:stretch>
            <a:fillRect/>
          </a:stretch>
        </p:blipFill>
        <p:spPr>
          <a:xfrm>
            <a:off x="7960000" y="4898841"/>
            <a:ext cx="252000" cy="252000"/>
          </a:xfrm>
          <a:prstGeom prst="rect">
            <a:avLst/>
          </a:prstGeom>
        </p:spPr>
      </p:pic>
      <p:pic>
        <p:nvPicPr>
          <p:cNvPr id="172" name="Graphic 171">
            <a:extLst>
              <a:ext uri="{FF2B5EF4-FFF2-40B4-BE49-F238E27FC236}">
                <a16:creationId xmlns:a16="http://schemas.microsoft.com/office/drawing/2014/main" id="{1CF8E363-3B9B-CF64-A610-6077E5CD24CA}"/>
              </a:ext>
            </a:extLst>
          </p:cNvPr>
          <p:cNvPicPr>
            <a:picLocks noChangeAspect="1"/>
          </p:cNvPicPr>
          <p:nvPr/>
        </p:nvPicPr>
        <p:blipFill>
          <a:blip r:embed="rId307">
            <a:extLst>
              <a:ext uri="{96DAC541-7B7A-43D3-8B79-37D633B846F1}">
                <asvg:svgBlip xmlns:asvg="http://schemas.microsoft.com/office/drawing/2016/SVG/main" r:embed="rId308"/>
              </a:ext>
            </a:extLst>
          </a:blip>
          <a:stretch>
            <a:fillRect/>
          </a:stretch>
        </p:blipFill>
        <p:spPr>
          <a:xfrm>
            <a:off x="8208750" y="4898841"/>
            <a:ext cx="252000" cy="252000"/>
          </a:xfrm>
          <a:prstGeom prst="rect">
            <a:avLst/>
          </a:prstGeom>
        </p:spPr>
      </p:pic>
      <p:pic>
        <p:nvPicPr>
          <p:cNvPr id="173" name="Graphic 172">
            <a:extLst>
              <a:ext uri="{FF2B5EF4-FFF2-40B4-BE49-F238E27FC236}">
                <a16:creationId xmlns:a16="http://schemas.microsoft.com/office/drawing/2014/main" id="{7113E291-55B6-772D-FF27-355A4F8CF89F}"/>
              </a:ext>
            </a:extLst>
          </p:cNvPr>
          <p:cNvPicPr>
            <a:picLocks noChangeAspect="1"/>
          </p:cNvPicPr>
          <p:nvPr/>
        </p:nvPicPr>
        <p:blipFill>
          <a:blip r:embed="rId309">
            <a:extLst>
              <a:ext uri="{96DAC541-7B7A-43D3-8B79-37D633B846F1}">
                <asvg:svgBlip xmlns:asvg="http://schemas.microsoft.com/office/drawing/2016/SVG/main" r:embed="rId310"/>
              </a:ext>
            </a:extLst>
          </a:blip>
          <a:stretch>
            <a:fillRect/>
          </a:stretch>
        </p:blipFill>
        <p:spPr>
          <a:xfrm>
            <a:off x="8457500" y="4898841"/>
            <a:ext cx="252000" cy="252000"/>
          </a:xfrm>
          <a:prstGeom prst="rect">
            <a:avLst/>
          </a:prstGeom>
        </p:spPr>
      </p:pic>
      <p:pic>
        <p:nvPicPr>
          <p:cNvPr id="174" name="Graphic 173">
            <a:extLst>
              <a:ext uri="{FF2B5EF4-FFF2-40B4-BE49-F238E27FC236}">
                <a16:creationId xmlns:a16="http://schemas.microsoft.com/office/drawing/2014/main" id="{81CA73F5-2156-C800-CE7D-7AA59F2CB29B}"/>
              </a:ext>
            </a:extLst>
          </p:cNvPr>
          <p:cNvPicPr>
            <a:picLocks noChangeAspect="1"/>
          </p:cNvPicPr>
          <p:nvPr/>
        </p:nvPicPr>
        <p:blipFill>
          <a:blip r:embed="rId311">
            <a:extLst>
              <a:ext uri="{96DAC541-7B7A-43D3-8B79-37D633B846F1}">
                <asvg:svgBlip xmlns:asvg="http://schemas.microsoft.com/office/drawing/2016/SVG/main" r:embed="rId312"/>
              </a:ext>
            </a:extLst>
          </a:blip>
          <a:stretch>
            <a:fillRect/>
          </a:stretch>
        </p:blipFill>
        <p:spPr>
          <a:xfrm>
            <a:off x="8706250" y="4898841"/>
            <a:ext cx="252000" cy="252000"/>
          </a:xfrm>
          <a:prstGeom prst="rect">
            <a:avLst/>
          </a:prstGeom>
        </p:spPr>
      </p:pic>
      <p:pic>
        <p:nvPicPr>
          <p:cNvPr id="175" name="Graphic 174">
            <a:extLst>
              <a:ext uri="{FF2B5EF4-FFF2-40B4-BE49-F238E27FC236}">
                <a16:creationId xmlns:a16="http://schemas.microsoft.com/office/drawing/2014/main" id="{A32CF68E-EAE5-FC75-C4F2-6DC0332015EE}"/>
              </a:ext>
            </a:extLst>
          </p:cNvPr>
          <p:cNvPicPr>
            <a:picLocks noChangeAspect="1"/>
          </p:cNvPicPr>
          <p:nvPr/>
        </p:nvPicPr>
        <p:blipFill>
          <a:blip r:embed="rId313">
            <a:extLst>
              <a:ext uri="{96DAC541-7B7A-43D3-8B79-37D633B846F1}">
                <asvg:svgBlip xmlns:asvg="http://schemas.microsoft.com/office/drawing/2016/SVG/main" r:embed="rId314"/>
              </a:ext>
            </a:extLst>
          </a:blip>
          <a:stretch>
            <a:fillRect/>
          </a:stretch>
        </p:blipFill>
        <p:spPr>
          <a:xfrm>
            <a:off x="8955000" y="4898841"/>
            <a:ext cx="252000" cy="252000"/>
          </a:xfrm>
          <a:prstGeom prst="rect">
            <a:avLst/>
          </a:prstGeom>
        </p:spPr>
      </p:pic>
      <p:pic>
        <p:nvPicPr>
          <p:cNvPr id="176" name="Graphic 175">
            <a:extLst>
              <a:ext uri="{FF2B5EF4-FFF2-40B4-BE49-F238E27FC236}">
                <a16:creationId xmlns:a16="http://schemas.microsoft.com/office/drawing/2014/main" id="{AFEFBBE1-64B6-F781-0B11-8BFB15201FD2}"/>
              </a:ext>
            </a:extLst>
          </p:cNvPr>
          <p:cNvPicPr>
            <a:picLocks noChangeAspect="1"/>
          </p:cNvPicPr>
          <p:nvPr/>
        </p:nvPicPr>
        <p:blipFill>
          <a:blip r:embed="rId315">
            <a:extLst>
              <a:ext uri="{96DAC541-7B7A-43D3-8B79-37D633B846F1}">
                <asvg:svgBlip xmlns:asvg="http://schemas.microsoft.com/office/drawing/2016/SVG/main" r:embed="rId316"/>
              </a:ext>
            </a:extLst>
          </a:blip>
          <a:stretch>
            <a:fillRect/>
          </a:stretch>
        </p:blipFill>
        <p:spPr>
          <a:xfrm>
            <a:off x="9203750" y="4898841"/>
            <a:ext cx="252000" cy="252000"/>
          </a:xfrm>
          <a:prstGeom prst="rect">
            <a:avLst/>
          </a:prstGeom>
        </p:spPr>
      </p:pic>
      <p:pic>
        <p:nvPicPr>
          <p:cNvPr id="177" name="Graphic 176">
            <a:extLst>
              <a:ext uri="{FF2B5EF4-FFF2-40B4-BE49-F238E27FC236}">
                <a16:creationId xmlns:a16="http://schemas.microsoft.com/office/drawing/2014/main" id="{38E20025-D5AA-9C6D-457A-68A9B90764CF}"/>
              </a:ext>
            </a:extLst>
          </p:cNvPr>
          <p:cNvPicPr>
            <a:picLocks noChangeAspect="1"/>
          </p:cNvPicPr>
          <p:nvPr/>
        </p:nvPicPr>
        <p:blipFill>
          <a:blip r:embed="rId317">
            <a:extLst>
              <a:ext uri="{96DAC541-7B7A-43D3-8B79-37D633B846F1}">
                <asvg:svgBlip xmlns:asvg="http://schemas.microsoft.com/office/drawing/2016/SVG/main" r:embed="rId318"/>
              </a:ext>
            </a:extLst>
          </a:blip>
          <a:stretch>
            <a:fillRect/>
          </a:stretch>
        </p:blipFill>
        <p:spPr>
          <a:xfrm>
            <a:off x="9452500" y="4898841"/>
            <a:ext cx="252000" cy="252000"/>
          </a:xfrm>
          <a:prstGeom prst="rect">
            <a:avLst/>
          </a:prstGeom>
        </p:spPr>
      </p:pic>
      <p:pic>
        <p:nvPicPr>
          <p:cNvPr id="178" name="Graphic 177">
            <a:extLst>
              <a:ext uri="{FF2B5EF4-FFF2-40B4-BE49-F238E27FC236}">
                <a16:creationId xmlns:a16="http://schemas.microsoft.com/office/drawing/2014/main" id="{0634F860-2FBB-37C3-AF22-07FF5DDE5F30}"/>
              </a:ext>
            </a:extLst>
          </p:cNvPr>
          <p:cNvPicPr>
            <a:picLocks noChangeAspect="1"/>
          </p:cNvPicPr>
          <p:nvPr/>
        </p:nvPicPr>
        <p:blipFill>
          <a:blip r:embed="rId319">
            <a:extLst>
              <a:ext uri="{96DAC541-7B7A-43D3-8B79-37D633B846F1}">
                <asvg:svgBlip xmlns:asvg="http://schemas.microsoft.com/office/drawing/2016/SVG/main" r:embed="rId320"/>
              </a:ext>
            </a:extLst>
          </a:blip>
          <a:stretch>
            <a:fillRect/>
          </a:stretch>
        </p:blipFill>
        <p:spPr>
          <a:xfrm>
            <a:off x="9701250" y="4898841"/>
            <a:ext cx="252000" cy="252000"/>
          </a:xfrm>
          <a:prstGeom prst="rect">
            <a:avLst/>
          </a:prstGeom>
        </p:spPr>
      </p:pic>
      <p:pic>
        <p:nvPicPr>
          <p:cNvPr id="179" name="Graphic 178">
            <a:extLst>
              <a:ext uri="{FF2B5EF4-FFF2-40B4-BE49-F238E27FC236}">
                <a16:creationId xmlns:a16="http://schemas.microsoft.com/office/drawing/2014/main" id="{E69EC016-8F50-06CC-967C-BFB1DE3F3BDC}"/>
              </a:ext>
            </a:extLst>
          </p:cNvPr>
          <p:cNvPicPr>
            <a:picLocks noChangeAspect="1"/>
          </p:cNvPicPr>
          <p:nvPr/>
        </p:nvPicPr>
        <p:blipFill>
          <a:blip r:embed="rId321">
            <a:extLst>
              <a:ext uri="{96DAC541-7B7A-43D3-8B79-37D633B846F1}">
                <asvg:svgBlip xmlns:asvg="http://schemas.microsoft.com/office/drawing/2016/SVG/main" r:embed="rId322"/>
              </a:ext>
            </a:extLst>
          </a:blip>
          <a:stretch>
            <a:fillRect/>
          </a:stretch>
        </p:blipFill>
        <p:spPr>
          <a:xfrm>
            <a:off x="9950000" y="4898841"/>
            <a:ext cx="252000" cy="252000"/>
          </a:xfrm>
          <a:prstGeom prst="rect">
            <a:avLst/>
          </a:prstGeom>
        </p:spPr>
      </p:pic>
      <p:pic>
        <p:nvPicPr>
          <p:cNvPr id="180" name="Graphic 179">
            <a:extLst>
              <a:ext uri="{FF2B5EF4-FFF2-40B4-BE49-F238E27FC236}">
                <a16:creationId xmlns:a16="http://schemas.microsoft.com/office/drawing/2014/main" id="{66173985-79F4-127C-A7B1-3827CD73C8E8}"/>
              </a:ext>
            </a:extLst>
          </p:cNvPr>
          <p:cNvPicPr>
            <a:picLocks noChangeAspect="1"/>
          </p:cNvPicPr>
          <p:nvPr/>
        </p:nvPicPr>
        <p:blipFill>
          <a:blip r:embed="rId323">
            <a:extLst>
              <a:ext uri="{96DAC541-7B7A-43D3-8B79-37D633B846F1}">
                <asvg:svgBlip xmlns:asvg="http://schemas.microsoft.com/office/drawing/2016/SVG/main" r:embed="rId324"/>
              </a:ext>
            </a:extLst>
          </a:blip>
          <a:stretch>
            <a:fillRect/>
          </a:stretch>
        </p:blipFill>
        <p:spPr>
          <a:xfrm>
            <a:off x="10198750" y="4898841"/>
            <a:ext cx="252000" cy="252000"/>
          </a:xfrm>
          <a:prstGeom prst="rect">
            <a:avLst/>
          </a:prstGeom>
        </p:spPr>
      </p:pic>
      <p:pic>
        <p:nvPicPr>
          <p:cNvPr id="181" name="Graphic 180">
            <a:extLst>
              <a:ext uri="{FF2B5EF4-FFF2-40B4-BE49-F238E27FC236}">
                <a16:creationId xmlns:a16="http://schemas.microsoft.com/office/drawing/2014/main" id="{25065812-4127-6161-6BAE-6D388179C2D9}"/>
              </a:ext>
            </a:extLst>
          </p:cNvPr>
          <p:cNvPicPr>
            <a:picLocks noChangeAspect="1"/>
          </p:cNvPicPr>
          <p:nvPr/>
        </p:nvPicPr>
        <p:blipFill>
          <a:blip r:embed="rId325">
            <a:extLst>
              <a:ext uri="{96DAC541-7B7A-43D3-8B79-37D633B846F1}">
                <asvg:svgBlip xmlns:asvg="http://schemas.microsoft.com/office/drawing/2016/SVG/main" r:embed="rId326"/>
              </a:ext>
            </a:extLst>
          </a:blip>
          <a:stretch>
            <a:fillRect/>
          </a:stretch>
        </p:blipFill>
        <p:spPr>
          <a:xfrm>
            <a:off x="10447500" y="4898841"/>
            <a:ext cx="252000" cy="252000"/>
          </a:xfrm>
          <a:prstGeom prst="rect">
            <a:avLst/>
          </a:prstGeom>
        </p:spPr>
      </p:pic>
      <p:pic>
        <p:nvPicPr>
          <p:cNvPr id="182" name="Graphic 181">
            <a:extLst>
              <a:ext uri="{FF2B5EF4-FFF2-40B4-BE49-F238E27FC236}">
                <a16:creationId xmlns:a16="http://schemas.microsoft.com/office/drawing/2014/main" id="{9C4EF2FD-4102-3133-1F59-99C031AE40BE}"/>
              </a:ext>
            </a:extLst>
          </p:cNvPr>
          <p:cNvPicPr>
            <a:picLocks noChangeAspect="1"/>
          </p:cNvPicPr>
          <p:nvPr/>
        </p:nvPicPr>
        <p:blipFill>
          <a:blip r:embed="rId327">
            <a:extLst>
              <a:ext uri="{96DAC541-7B7A-43D3-8B79-37D633B846F1}">
                <asvg:svgBlip xmlns:asvg="http://schemas.microsoft.com/office/drawing/2016/SVG/main" r:embed="rId328"/>
              </a:ext>
            </a:extLst>
          </a:blip>
          <a:stretch>
            <a:fillRect/>
          </a:stretch>
        </p:blipFill>
        <p:spPr>
          <a:xfrm>
            <a:off x="10696250" y="4898841"/>
            <a:ext cx="252000" cy="252000"/>
          </a:xfrm>
          <a:prstGeom prst="rect">
            <a:avLst/>
          </a:prstGeom>
        </p:spPr>
      </p:pic>
      <p:pic>
        <p:nvPicPr>
          <p:cNvPr id="183" name="Graphic 182">
            <a:extLst>
              <a:ext uri="{FF2B5EF4-FFF2-40B4-BE49-F238E27FC236}">
                <a16:creationId xmlns:a16="http://schemas.microsoft.com/office/drawing/2014/main" id="{880F4C21-D05A-9618-3411-E7035D3B9E54}"/>
              </a:ext>
            </a:extLst>
          </p:cNvPr>
          <p:cNvPicPr>
            <a:picLocks noChangeAspect="1"/>
          </p:cNvPicPr>
          <p:nvPr/>
        </p:nvPicPr>
        <p:blipFill>
          <a:blip r:embed="rId329">
            <a:extLst>
              <a:ext uri="{96DAC541-7B7A-43D3-8B79-37D633B846F1}">
                <asvg:svgBlip xmlns:asvg="http://schemas.microsoft.com/office/drawing/2016/SVG/main" r:embed="rId330"/>
              </a:ext>
            </a:extLst>
          </a:blip>
          <a:stretch>
            <a:fillRect/>
          </a:stretch>
        </p:blipFill>
        <p:spPr>
          <a:xfrm>
            <a:off x="10945000" y="4898841"/>
            <a:ext cx="252000" cy="252000"/>
          </a:xfrm>
          <a:prstGeom prst="rect">
            <a:avLst/>
          </a:prstGeom>
        </p:spPr>
      </p:pic>
      <p:pic>
        <p:nvPicPr>
          <p:cNvPr id="184" name="Graphic 183">
            <a:extLst>
              <a:ext uri="{FF2B5EF4-FFF2-40B4-BE49-F238E27FC236}">
                <a16:creationId xmlns:a16="http://schemas.microsoft.com/office/drawing/2014/main" id="{0FDD62FE-A2DC-7B78-26D6-F9113AABD5C9}"/>
              </a:ext>
            </a:extLst>
          </p:cNvPr>
          <p:cNvPicPr>
            <a:picLocks noChangeAspect="1"/>
          </p:cNvPicPr>
          <p:nvPr/>
        </p:nvPicPr>
        <p:blipFill>
          <a:blip r:embed="rId331">
            <a:extLst>
              <a:ext uri="{96DAC541-7B7A-43D3-8B79-37D633B846F1}">
                <asvg:svgBlip xmlns:asvg="http://schemas.microsoft.com/office/drawing/2016/SVG/main" r:embed="rId332"/>
              </a:ext>
            </a:extLst>
          </a:blip>
          <a:stretch>
            <a:fillRect/>
          </a:stretch>
        </p:blipFill>
        <p:spPr>
          <a:xfrm>
            <a:off x="11193750" y="4898841"/>
            <a:ext cx="252000" cy="252000"/>
          </a:xfrm>
          <a:prstGeom prst="rect">
            <a:avLst/>
          </a:prstGeom>
        </p:spPr>
      </p:pic>
      <p:pic>
        <p:nvPicPr>
          <p:cNvPr id="185" name="Graphic 184">
            <a:extLst>
              <a:ext uri="{FF2B5EF4-FFF2-40B4-BE49-F238E27FC236}">
                <a16:creationId xmlns:a16="http://schemas.microsoft.com/office/drawing/2014/main" id="{15173E9C-0DA7-FA7C-C24B-CCE6FB71C112}"/>
              </a:ext>
            </a:extLst>
          </p:cNvPr>
          <p:cNvPicPr>
            <a:picLocks noChangeAspect="1"/>
          </p:cNvPicPr>
          <p:nvPr/>
        </p:nvPicPr>
        <p:blipFill>
          <a:blip r:embed="rId333">
            <a:extLst>
              <a:ext uri="{96DAC541-7B7A-43D3-8B79-37D633B846F1}">
                <asvg:svgBlip xmlns:asvg="http://schemas.microsoft.com/office/drawing/2016/SVG/main" r:embed="rId334"/>
              </a:ext>
            </a:extLst>
          </a:blip>
          <a:stretch>
            <a:fillRect/>
          </a:stretch>
        </p:blipFill>
        <p:spPr>
          <a:xfrm>
            <a:off x="11442500" y="4898841"/>
            <a:ext cx="252000" cy="252000"/>
          </a:xfrm>
          <a:prstGeom prst="rect">
            <a:avLst/>
          </a:prstGeom>
        </p:spPr>
      </p:pic>
      <p:pic>
        <p:nvPicPr>
          <p:cNvPr id="186" name="Graphic 185">
            <a:extLst>
              <a:ext uri="{FF2B5EF4-FFF2-40B4-BE49-F238E27FC236}">
                <a16:creationId xmlns:a16="http://schemas.microsoft.com/office/drawing/2014/main" id="{76637581-C463-F1D1-3DED-CD92A5B3802F}"/>
              </a:ext>
            </a:extLst>
          </p:cNvPr>
          <p:cNvPicPr>
            <a:picLocks noChangeAspect="1"/>
          </p:cNvPicPr>
          <p:nvPr/>
        </p:nvPicPr>
        <p:blipFill>
          <a:blip r:embed="rId335">
            <a:extLst>
              <a:ext uri="{96DAC541-7B7A-43D3-8B79-37D633B846F1}">
                <asvg:svgBlip xmlns:asvg="http://schemas.microsoft.com/office/drawing/2016/SVG/main" r:embed="rId336"/>
              </a:ext>
            </a:extLst>
          </a:blip>
          <a:stretch>
            <a:fillRect/>
          </a:stretch>
        </p:blipFill>
        <p:spPr>
          <a:xfrm>
            <a:off x="11691250" y="4898841"/>
            <a:ext cx="252000" cy="252000"/>
          </a:xfrm>
          <a:prstGeom prst="rect">
            <a:avLst/>
          </a:prstGeom>
        </p:spPr>
      </p:pic>
      <p:pic>
        <p:nvPicPr>
          <p:cNvPr id="187" name="Graphic 186">
            <a:extLst>
              <a:ext uri="{FF2B5EF4-FFF2-40B4-BE49-F238E27FC236}">
                <a16:creationId xmlns:a16="http://schemas.microsoft.com/office/drawing/2014/main" id="{B9064AEB-113E-796C-9A1D-D3DED6C58AD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11940000" y="4898841"/>
            <a:ext cx="252000" cy="252000"/>
          </a:xfrm>
          <a:prstGeom prst="rect">
            <a:avLst/>
          </a:prstGeom>
        </p:spPr>
      </p:pic>
      <p:sp>
        <p:nvSpPr>
          <p:cNvPr id="188" name="TextBox 187">
            <a:extLst>
              <a:ext uri="{FF2B5EF4-FFF2-40B4-BE49-F238E27FC236}">
                <a16:creationId xmlns:a16="http://schemas.microsoft.com/office/drawing/2014/main" id="{F4B3BAAC-E03D-6865-EDF9-27D18E8B5771}"/>
              </a:ext>
            </a:extLst>
          </p:cNvPr>
          <p:cNvSpPr txBox="1"/>
          <p:nvPr/>
        </p:nvSpPr>
        <p:spPr>
          <a:xfrm>
            <a:off x="3599" y="3883591"/>
            <a:ext cx="3237396" cy="369332"/>
          </a:xfrm>
          <a:prstGeom prst="rect">
            <a:avLst/>
          </a:prstGeom>
          <a:noFill/>
        </p:spPr>
        <p:txBody>
          <a:bodyPr wrap="square" rtlCol="0">
            <a:spAutoFit/>
          </a:bodyPr>
          <a:lstStyle/>
          <a:p>
            <a:r>
              <a:rPr lang="en-GB"/>
              <a:t>General</a:t>
            </a:r>
          </a:p>
        </p:txBody>
      </p:sp>
      <p:pic>
        <p:nvPicPr>
          <p:cNvPr id="189" name="Graphic 188">
            <a:extLst>
              <a:ext uri="{FF2B5EF4-FFF2-40B4-BE49-F238E27FC236}">
                <a16:creationId xmlns:a16="http://schemas.microsoft.com/office/drawing/2014/main" id="{BDC0CA84-2E43-3012-3D85-5892C8134460}"/>
              </a:ext>
            </a:extLst>
          </p:cNvPr>
          <p:cNvPicPr>
            <a:picLocks noChangeAspect="1"/>
          </p:cNvPicPr>
          <p:nvPr/>
        </p:nvPicPr>
        <p:blipFill>
          <a:blip r:embed="rId337">
            <a:extLst>
              <a:ext uri="{96DAC541-7B7A-43D3-8B79-37D633B846F1}">
                <asvg:svgBlip xmlns:asvg="http://schemas.microsoft.com/office/drawing/2016/SVG/main" r:embed="rId338"/>
              </a:ext>
            </a:extLst>
          </a:blip>
          <a:stretch>
            <a:fillRect/>
          </a:stretch>
        </p:blipFill>
        <p:spPr>
          <a:xfrm>
            <a:off x="142095" y="5673410"/>
            <a:ext cx="252000" cy="252000"/>
          </a:xfrm>
          <a:prstGeom prst="rect">
            <a:avLst/>
          </a:prstGeom>
        </p:spPr>
      </p:pic>
      <p:pic>
        <p:nvPicPr>
          <p:cNvPr id="190" name="Graphic 189">
            <a:extLst>
              <a:ext uri="{FF2B5EF4-FFF2-40B4-BE49-F238E27FC236}">
                <a16:creationId xmlns:a16="http://schemas.microsoft.com/office/drawing/2014/main" id="{D36271B5-6D3E-5B7F-9D05-F0AD557DA27D}"/>
              </a:ext>
            </a:extLst>
          </p:cNvPr>
          <p:cNvPicPr>
            <a:picLocks noChangeAspect="1"/>
          </p:cNvPicPr>
          <p:nvPr/>
        </p:nvPicPr>
        <p:blipFill>
          <a:blip r:embed="rId339">
            <a:extLst>
              <a:ext uri="{96DAC541-7B7A-43D3-8B79-37D633B846F1}">
                <asvg:svgBlip xmlns:asvg="http://schemas.microsoft.com/office/drawing/2016/SVG/main" r:embed="rId340"/>
              </a:ext>
            </a:extLst>
          </a:blip>
          <a:stretch>
            <a:fillRect/>
          </a:stretch>
        </p:blipFill>
        <p:spPr>
          <a:xfrm>
            <a:off x="638415" y="5673410"/>
            <a:ext cx="252000" cy="252000"/>
          </a:xfrm>
          <a:prstGeom prst="rect">
            <a:avLst/>
          </a:prstGeom>
        </p:spPr>
      </p:pic>
      <p:pic>
        <p:nvPicPr>
          <p:cNvPr id="191" name="Graphic 190">
            <a:extLst>
              <a:ext uri="{FF2B5EF4-FFF2-40B4-BE49-F238E27FC236}">
                <a16:creationId xmlns:a16="http://schemas.microsoft.com/office/drawing/2014/main" id="{88EDA48D-B0CB-D35A-59B6-F72A3D8363B7}"/>
              </a:ext>
            </a:extLst>
          </p:cNvPr>
          <p:cNvPicPr>
            <a:picLocks noChangeAspect="1"/>
          </p:cNvPicPr>
          <p:nvPr/>
        </p:nvPicPr>
        <p:blipFill>
          <a:blip r:embed="rId341">
            <a:extLst>
              <a:ext uri="{96DAC541-7B7A-43D3-8B79-37D633B846F1}">
                <asvg:svgBlip xmlns:asvg="http://schemas.microsoft.com/office/drawing/2016/SVG/main" r:embed="rId342"/>
              </a:ext>
            </a:extLst>
          </a:blip>
          <a:stretch>
            <a:fillRect/>
          </a:stretch>
        </p:blipFill>
        <p:spPr>
          <a:xfrm>
            <a:off x="1134735" y="5673410"/>
            <a:ext cx="252000" cy="252000"/>
          </a:xfrm>
          <a:prstGeom prst="rect">
            <a:avLst/>
          </a:prstGeom>
        </p:spPr>
      </p:pic>
      <p:pic>
        <p:nvPicPr>
          <p:cNvPr id="192" name="Graphic 191">
            <a:extLst>
              <a:ext uri="{FF2B5EF4-FFF2-40B4-BE49-F238E27FC236}">
                <a16:creationId xmlns:a16="http://schemas.microsoft.com/office/drawing/2014/main" id="{FA1CA758-DD60-CA0C-0F5E-64ACC325B44A}"/>
              </a:ext>
            </a:extLst>
          </p:cNvPr>
          <p:cNvPicPr>
            <a:picLocks noChangeAspect="1"/>
          </p:cNvPicPr>
          <p:nvPr/>
        </p:nvPicPr>
        <p:blipFill>
          <a:blip r:embed="rId343">
            <a:extLst>
              <a:ext uri="{96DAC541-7B7A-43D3-8B79-37D633B846F1}">
                <asvg:svgBlip xmlns:asvg="http://schemas.microsoft.com/office/drawing/2016/SVG/main" r:embed="rId344"/>
              </a:ext>
            </a:extLst>
          </a:blip>
          <a:stretch>
            <a:fillRect/>
          </a:stretch>
        </p:blipFill>
        <p:spPr>
          <a:xfrm>
            <a:off x="1631055" y="5673410"/>
            <a:ext cx="252000" cy="252000"/>
          </a:xfrm>
          <a:prstGeom prst="rect">
            <a:avLst/>
          </a:prstGeom>
        </p:spPr>
      </p:pic>
      <p:pic>
        <p:nvPicPr>
          <p:cNvPr id="193" name="Graphic 192">
            <a:extLst>
              <a:ext uri="{FF2B5EF4-FFF2-40B4-BE49-F238E27FC236}">
                <a16:creationId xmlns:a16="http://schemas.microsoft.com/office/drawing/2014/main" id="{862C58ED-5542-7F96-7C22-8079566B43BF}"/>
              </a:ext>
            </a:extLst>
          </p:cNvPr>
          <p:cNvPicPr>
            <a:picLocks noChangeAspect="1"/>
          </p:cNvPicPr>
          <p:nvPr/>
        </p:nvPicPr>
        <p:blipFill>
          <a:blip r:embed="rId345">
            <a:extLst>
              <a:ext uri="{96DAC541-7B7A-43D3-8B79-37D633B846F1}">
                <asvg:svgBlip xmlns:asvg="http://schemas.microsoft.com/office/drawing/2016/SVG/main" r:embed="rId346"/>
              </a:ext>
            </a:extLst>
          </a:blip>
          <a:stretch>
            <a:fillRect/>
          </a:stretch>
        </p:blipFill>
        <p:spPr>
          <a:xfrm>
            <a:off x="2127375" y="5673410"/>
            <a:ext cx="252000" cy="252000"/>
          </a:xfrm>
          <a:prstGeom prst="rect">
            <a:avLst/>
          </a:prstGeom>
        </p:spPr>
      </p:pic>
      <p:pic>
        <p:nvPicPr>
          <p:cNvPr id="194" name="Graphic 193">
            <a:extLst>
              <a:ext uri="{FF2B5EF4-FFF2-40B4-BE49-F238E27FC236}">
                <a16:creationId xmlns:a16="http://schemas.microsoft.com/office/drawing/2014/main" id="{14CE0602-814E-2B99-8610-E566C8333CD9}"/>
              </a:ext>
            </a:extLst>
          </p:cNvPr>
          <p:cNvPicPr>
            <a:picLocks noChangeAspect="1"/>
          </p:cNvPicPr>
          <p:nvPr/>
        </p:nvPicPr>
        <p:blipFill>
          <a:blip r:embed="rId347">
            <a:extLst>
              <a:ext uri="{96DAC541-7B7A-43D3-8B79-37D633B846F1}">
                <asvg:svgBlip xmlns:asvg="http://schemas.microsoft.com/office/drawing/2016/SVG/main" r:embed="rId348"/>
              </a:ext>
            </a:extLst>
          </a:blip>
          <a:stretch>
            <a:fillRect/>
          </a:stretch>
        </p:blipFill>
        <p:spPr>
          <a:xfrm>
            <a:off x="2623695" y="5673410"/>
            <a:ext cx="252000" cy="252000"/>
          </a:xfrm>
          <a:prstGeom prst="rect">
            <a:avLst/>
          </a:prstGeom>
        </p:spPr>
      </p:pic>
      <p:pic>
        <p:nvPicPr>
          <p:cNvPr id="195" name="Graphic 194">
            <a:extLst>
              <a:ext uri="{FF2B5EF4-FFF2-40B4-BE49-F238E27FC236}">
                <a16:creationId xmlns:a16="http://schemas.microsoft.com/office/drawing/2014/main" id="{6519560A-B539-E32B-809C-94B7997439B3}"/>
              </a:ext>
            </a:extLst>
          </p:cNvPr>
          <p:cNvPicPr>
            <a:picLocks noChangeAspect="1"/>
          </p:cNvPicPr>
          <p:nvPr/>
        </p:nvPicPr>
        <p:blipFill>
          <a:blip r:embed="rId349">
            <a:extLst>
              <a:ext uri="{96DAC541-7B7A-43D3-8B79-37D633B846F1}">
                <asvg:svgBlip xmlns:asvg="http://schemas.microsoft.com/office/drawing/2016/SVG/main" r:embed="rId350"/>
              </a:ext>
            </a:extLst>
          </a:blip>
          <a:stretch>
            <a:fillRect/>
          </a:stretch>
        </p:blipFill>
        <p:spPr>
          <a:xfrm>
            <a:off x="3120015" y="5673410"/>
            <a:ext cx="252000" cy="252000"/>
          </a:xfrm>
          <a:prstGeom prst="rect">
            <a:avLst/>
          </a:prstGeom>
        </p:spPr>
      </p:pic>
      <p:pic>
        <p:nvPicPr>
          <p:cNvPr id="196" name="Graphic 195">
            <a:extLst>
              <a:ext uri="{FF2B5EF4-FFF2-40B4-BE49-F238E27FC236}">
                <a16:creationId xmlns:a16="http://schemas.microsoft.com/office/drawing/2014/main" id="{34C37DC0-E598-76D9-6125-AEEC1051E0B6}"/>
              </a:ext>
            </a:extLst>
          </p:cNvPr>
          <p:cNvPicPr>
            <a:picLocks noChangeAspect="1"/>
          </p:cNvPicPr>
          <p:nvPr/>
        </p:nvPicPr>
        <p:blipFill>
          <a:blip r:embed="rId351">
            <a:extLst>
              <a:ext uri="{96DAC541-7B7A-43D3-8B79-37D633B846F1}">
                <asvg:svgBlip xmlns:asvg="http://schemas.microsoft.com/office/drawing/2016/SVG/main" r:embed="rId352"/>
              </a:ext>
            </a:extLst>
          </a:blip>
          <a:stretch>
            <a:fillRect/>
          </a:stretch>
        </p:blipFill>
        <p:spPr>
          <a:xfrm>
            <a:off x="3616335" y="5673410"/>
            <a:ext cx="252000" cy="252000"/>
          </a:xfrm>
          <a:prstGeom prst="rect">
            <a:avLst/>
          </a:prstGeom>
        </p:spPr>
      </p:pic>
      <p:pic>
        <p:nvPicPr>
          <p:cNvPr id="197" name="Graphic 196">
            <a:extLst>
              <a:ext uri="{FF2B5EF4-FFF2-40B4-BE49-F238E27FC236}">
                <a16:creationId xmlns:a16="http://schemas.microsoft.com/office/drawing/2014/main" id="{EFD171AA-F593-B348-E399-1AA5A5690C53}"/>
              </a:ext>
            </a:extLst>
          </p:cNvPr>
          <p:cNvPicPr>
            <a:picLocks noChangeAspect="1"/>
          </p:cNvPicPr>
          <p:nvPr/>
        </p:nvPicPr>
        <p:blipFill>
          <a:blip r:embed="rId353">
            <a:extLst>
              <a:ext uri="{96DAC541-7B7A-43D3-8B79-37D633B846F1}">
                <asvg:svgBlip xmlns:asvg="http://schemas.microsoft.com/office/drawing/2016/SVG/main" r:embed="rId354"/>
              </a:ext>
            </a:extLst>
          </a:blip>
          <a:stretch>
            <a:fillRect/>
          </a:stretch>
        </p:blipFill>
        <p:spPr>
          <a:xfrm>
            <a:off x="4112655" y="5673410"/>
            <a:ext cx="252000" cy="252000"/>
          </a:xfrm>
          <a:prstGeom prst="rect">
            <a:avLst/>
          </a:prstGeom>
        </p:spPr>
      </p:pic>
      <p:pic>
        <p:nvPicPr>
          <p:cNvPr id="198" name="Graphic 197">
            <a:extLst>
              <a:ext uri="{FF2B5EF4-FFF2-40B4-BE49-F238E27FC236}">
                <a16:creationId xmlns:a16="http://schemas.microsoft.com/office/drawing/2014/main" id="{AC91A731-B525-6F9E-C212-E6CA704A5585}"/>
              </a:ext>
            </a:extLst>
          </p:cNvPr>
          <p:cNvPicPr>
            <a:picLocks noChangeAspect="1"/>
          </p:cNvPicPr>
          <p:nvPr/>
        </p:nvPicPr>
        <p:blipFill>
          <a:blip r:embed="rId355">
            <a:extLst>
              <a:ext uri="{96DAC541-7B7A-43D3-8B79-37D633B846F1}">
                <asvg:svgBlip xmlns:asvg="http://schemas.microsoft.com/office/drawing/2016/SVG/main" r:embed="rId356"/>
              </a:ext>
            </a:extLst>
          </a:blip>
          <a:stretch>
            <a:fillRect/>
          </a:stretch>
        </p:blipFill>
        <p:spPr>
          <a:xfrm>
            <a:off x="4608975" y="5673410"/>
            <a:ext cx="252000" cy="252000"/>
          </a:xfrm>
          <a:prstGeom prst="rect">
            <a:avLst/>
          </a:prstGeom>
        </p:spPr>
      </p:pic>
      <p:pic>
        <p:nvPicPr>
          <p:cNvPr id="199" name="Graphic 198">
            <a:extLst>
              <a:ext uri="{FF2B5EF4-FFF2-40B4-BE49-F238E27FC236}">
                <a16:creationId xmlns:a16="http://schemas.microsoft.com/office/drawing/2014/main" id="{49AE791C-D9C9-E008-4078-D272B775C829}"/>
              </a:ext>
            </a:extLst>
          </p:cNvPr>
          <p:cNvPicPr>
            <a:picLocks noChangeAspect="1"/>
          </p:cNvPicPr>
          <p:nvPr/>
        </p:nvPicPr>
        <p:blipFill>
          <a:blip r:embed="rId357">
            <a:extLst>
              <a:ext uri="{96DAC541-7B7A-43D3-8B79-37D633B846F1}">
                <asvg:svgBlip xmlns:asvg="http://schemas.microsoft.com/office/drawing/2016/SVG/main" r:embed="rId358"/>
              </a:ext>
            </a:extLst>
          </a:blip>
          <a:stretch>
            <a:fillRect/>
          </a:stretch>
        </p:blipFill>
        <p:spPr>
          <a:xfrm>
            <a:off x="5105295" y="5673410"/>
            <a:ext cx="252000" cy="252000"/>
          </a:xfrm>
          <a:prstGeom prst="rect">
            <a:avLst/>
          </a:prstGeom>
        </p:spPr>
      </p:pic>
      <p:pic>
        <p:nvPicPr>
          <p:cNvPr id="200" name="Graphic 199">
            <a:extLst>
              <a:ext uri="{FF2B5EF4-FFF2-40B4-BE49-F238E27FC236}">
                <a16:creationId xmlns:a16="http://schemas.microsoft.com/office/drawing/2014/main" id="{E13E18C4-DCE0-ECC3-DE52-A1BE8C060772}"/>
              </a:ext>
            </a:extLst>
          </p:cNvPr>
          <p:cNvPicPr>
            <a:picLocks noChangeAspect="1"/>
          </p:cNvPicPr>
          <p:nvPr/>
        </p:nvPicPr>
        <p:blipFill>
          <a:blip r:embed="rId359">
            <a:extLst>
              <a:ext uri="{96DAC541-7B7A-43D3-8B79-37D633B846F1}">
                <asvg:svgBlip xmlns:asvg="http://schemas.microsoft.com/office/drawing/2016/SVG/main" r:embed="rId360"/>
              </a:ext>
            </a:extLst>
          </a:blip>
          <a:stretch>
            <a:fillRect/>
          </a:stretch>
        </p:blipFill>
        <p:spPr>
          <a:xfrm>
            <a:off x="5601615" y="5673410"/>
            <a:ext cx="252000" cy="252000"/>
          </a:xfrm>
          <a:prstGeom prst="rect">
            <a:avLst/>
          </a:prstGeom>
        </p:spPr>
      </p:pic>
      <p:pic>
        <p:nvPicPr>
          <p:cNvPr id="201" name="Graphic 200">
            <a:extLst>
              <a:ext uri="{FF2B5EF4-FFF2-40B4-BE49-F238E27FC236}">
                <a16:creationId xmlns:a16="http://schemas.microsoft.com/office/drawing/2014/main" id="{82642F4B-60B8-5817-8641-4936905A0B5C}"/>
              </a:ext>
            </a:extLst>
          </p:cNvPr>
          <p:cNvPicPr>
            <a:picLocks noChangeAspect="1"/>
          </p:cNvPicPr>
          <p:nvPr/>
        </p:nvPicPr>
        <p:blipFill>
          <a:blip r:embed="rId361">
            <a:extLst>
              <a:ext uri="{96DAC541-7B7A-43D3-8B79-37D633B846F1}">
                <asvg:svgBlip xmlns:asvg="http://schemas.microsoft.com/office/drawing/2016/SVG/main" r:embed="rId362"/>
              </a:ext>
            </a:extLst>
          </a:blip>
          <a:stretch>
            <a:fillRect/>
          </a:stretch>
        </p:blipFill>
        <p:spPr>
          <a:xfrm>
            <a:off x="6097935" y="5673410"/>
            <a:ext cx="252000" cy="252000"/>
          </a:xfrm>
          <a:prstGeom prst="rect">
            <a:avLst/>
          </a:prstGeom>
        </p:spPr>
      </p:pic>
      <p:pic>
        <p:nvPicPr>
          <p:cNvPr id="202" name="Graphic 201">
            <a:extLst>
              <a:ext uri="{FF2B5EF4-FFF2-40B4-BE49-F238E27FC236}">
                <a16:creationId xmlns:a16="http://schemas.microsoft.com/office/drawing/2014/main" id="{6A72C4F7-82A9-BD56-0324-92B89400C9FC}"/>
              </a:ext>
            </a:extLst>
          </p:cNvPr>
          <p:cNvPicPr>
            <a:picLocks noChangeAspect="1"/>
          </p:cNvPicPr>
          <p:nvPr/>
        </p:nvPicPr>
        <p:blipFill>
          <a:blip r:embed="rId363">
            <a:extLst>
              <a:ext uri="{96DAC541-7B7A-43D3-8B79-37D633B846F1}">
                <asvg:svgBlip xmlns:asvg="http://schemas.microsoft.com/office/drawing/2016/SVG/main" r:embed="rId364"/>
              </a:ext>
            </a:extLst>
          </a:blip>
          <a:stretch>
            <a:fillRect/>
          </a:stretch>
        </p:blipFill>
        <p:spPr>
          <a:xfrm>
            <a:off x="6594255" y="5673410"/>
            <a:ext cx="252000" cy="252000"/>
          </a:xfrm>
          <a:prstGeom prst="rect">
            <a:avLst/>
          </a:prstGeom>
        </p:spPr>
      </p:pic>
      <p:pic>
        <p:nvPicPr>
          <p:cNvPr id="203" name="Graphic 202">
            <a:extLst>
              <a:ext uri="{FF2B5EF4-FFF2-40B4-BE49-F238E27FC236}">
                <a16:creationId xmlns:a16="http://schemas.microsoft.com/office/drawing/2014/main" id="{5961D673-92C0-C2C0-3873-DE79A866ECEC}"/>
              </a:ext>
            </a:extLst>
          </p:cNvPr>
          <p:cNvPicPr>
            <a:picLocks noChangeAspect="1"/>
          </p:cNvPicPr>
          <p:nvPr/>
        </p:nvPicPr>
        <p:blipFill>
          <a:blip r:embed="rId365">
            <a:extLst>
              <a:ext uri="{96DAC541-7B7A-43D3-8B79-37D633B846F1}">
                <asvg:svgBlip xmlns:asvg="http://schemas.microsoft.com/office/drawing/2016/SVG/main" r:embed="rId366"/>
              </a:ext>
            </a:extLst>
          </a:blip>
          <a:stretch>
            <a:fillRect/>
          </a:stretch>
        </p:blipFill>
        <p:spPr>
          <a:xfrm>
            <a:off x="7090575" y="5673410"/>
            <a:ext cx="252000" cy="252000"/>
          </a:xfrm>
          <a:prstGeom prst="rect">
            <a:avLst/>
          </a:prstGeom>
        </p:spPr>
      </p:pic>
      <p:pic>
        <p:nvPicPr>
          <p:cNvPr id="204" name="Graphic 203">
            <a:extLst>
              <a:ext uri="{FF2B5EF4-FFF2-40B4-BE49-F238E27FC236}">
                <a16:creationId xmlns:a16="http://schemas.microsoft.com/office/drawing/2014/main" id="{FB801B9F-8BF0-61FD-622E-EBFD3EC6FFF0}"/>
              </a:ext>
            </a:extLst>
          </p:cNvPr>
          <p:cNvPicPr>
            <a:picLocks noChangeAspect="1"/>
          </p:cNvPicPr>
          <p:nvPr/>
        </p:nvPicPr>
        <p:blipFill>
          <a:blip r:embed="rId367">
            <a:extLst>
              <a:ext uri="{96DAC541-7B7A-43D3-8B79-37D633B846F1}">
                <asvg:svgBlip xmlns:asvg="http://schemas.microsoft.com/office/drawing/2016/SVG/main" r:embed="rId368"/>
              </a:ext>
            </a:extLst>
          </a:blip>
          <a:stretch>
            <a:fillRect/>
          </a:stretch>
        </p:blipFill>
        <p:spPr>
          <a:xfrm>
            <a:off x="7586895" y="5673410"/>
            <a:ext cx="252000" cy="252000"/>
          </a:xfrm>
          <a:prstGeom prst="rect">
            <a:avLst/>
          </a:prstGeom>
        </p:spPr>
      </p:pic>
      <p:pic>
        <p:nvPicPr>
          <p:cNvPr id="205" name="Graphic 204">
            <a:extLst>
              <a:ext uri="{FF2B5EF4-FFF2-40B4-BE49-F238E27FC236}">
                <a16:creationId xmlns:a16="http://schemas.microsoft.com/office/drawing/2014/main" id="{F35E2F8F-0355-CC1C-4BFB-B02D2662F66E}"/>
              </a:ext>
            </a:extLst>
          </p:cNvPr>
          <p:cNvPicPr>
            <a:picLocks noChangeAspect="1"/>
          </p:cNvPicPr>
          <p:nvPr/>
        </p:nvPicPr>
        <p:blipFill>
          <a:blip r:embed="rId369">
            <a:extLst>
              <a:ext uri="{96DAC541-7B7A-43D3-8B79-37D633B846F1}">
                <asvg:svgBlip xmlns:asvg="http://schemas.microsoft.com/office/drawing/2016/SVG/main" r:embed="rId370"/>
              </a:ext>
            </a:extLst>
          </a:blip>
          <a:stretch>
            <a:fillRect/>
          </a:stretch>
        </p:blipFill>
        <p:spPr>
          <a:xfrm>
            <a:off x="8083215" y="5673410"/>
            <a:ext cx="252000" cy="252000"/>
          </a:xfrm>
          <a:prstGeom prst="rect">
            <a:avLst/>
          </a:prstGeom>
        </p:spPr>
      </p:pic>
      <p:pic>
        <p:nvPicPr>
          <p:cNvPr id="206" name="Graphic 205">
            <a:extLst>
              <a:ext uri="{FF2B5EF4-FFF2-40B4-BE49-F238E27FC236}">
                <a16:creationId xmlns:a16="http://schemas.microsoft.com/office/drawing/2014/main" id="{41549D95-D0CB-B78B-001D-F60250C43889}"/>
              </a:ext>
            </a:extLst>
          </p:cNvPr>
          <p:cNvPicPr>
            <a:picLocks noChangeAspect="1"/>
          </p:cNvPicPr>
          <p:nvPr/>
        </p:nvPicPr>
        <p:blipFill>
          <a:blip r:embed="rId371">
            <a:extLst>
              <a:ext uri="{96DAC541-7B7A-43D3-8B79-37D633B846F1}">
                <asvg:svgBlip xmlns:asvg="http://schemas.microsoft.com/office/drawing/2016/SVG/main" r:embed="rId372"/>
              </a:ext>
            </a:extLst>
          </a:blip>
          <a:stretch>
            <a:fillRect/>
          </a:stretch>
        </p:blipFill>
        <p:spPr>
          <a:xfrm>
            <a:off x="8579535" y="5673410"/>
            <a:ext cx="252000" cy="252000"/>
          </a:xfrm>
          <a:prstGeom prst="rect">
            <a:avLst/>
          </a:prstGeom>
        </p:spPr>
      </p:pic>
      <p:pic>
        <p:nvPicPr>
          <p:cNvPr id="207" name="Graphic 206">
            <a:extLst>
              <a:ext uri="{FF2B5EF4-FFF2-40B4-BE49-F238E27FC236}">
                <a16:creationId xmlns:a16="http://schemas.microsoft.com/office/drawing/2014/main" id="{54309C26-47DE-692A-CE94-44E37CFFCB9B}"/>
              </a:ext>
            </a:extLst>
          </p:cNvPr>
          <p:cNvPicPr>
            <a:picLocks noChangeAspect="1"/>
          </p:cNvPicPr>
          <p:nvPr/>
        </p:nvPicPr>
        <p:blipFill>
          <a:blip r:embed="rId373">
            <a:extLst>
              <a:ext uri="{96DAC541-7B7A-43D3-8B79-37D633B846F1}">
                <asvg:svgBlip xmlns:asvg="http://schemas.microsoft.com/office/drawing/2016/SVG/main" r:embed="rId374"/>
              </a:ext>
            </a:extLst>
          </a:blip>
          <a:stretch>
            <a:fillRect/>
          </a:stretch>
        </p:blipFill>
        <p:spPr>
          <a:xfrm>
            <a:off x="9075855" y="5673410"/>
            <a:ext cx="252000" cy="252000"/>
          </a:xfrm>
          <a:prstGeom prst="rect">
            <a:avLst/>
          </a:prstGeom>
        </p:spPr>
      </p:pic>
      <p:pic>
        <p:nvPicPr>
          <p:cNvPr id="208" name="Graphic 207">
            <a:extLst>
              <a:ext uri="{FF2B5EF4-FFF2-40B4-BE49-F238E27FC236}">
                <a16:creationId xmlns:a16="http://schemas.microsoft.com/office/drawing/2014/main" id="{5574AEB0-2E31-BA26-769B-EA9206A9AFAD}"/>
              </a:ext>
            </a:extLst>
          </p:cNvPr>
          <p:cNvPicPr>
            <a:picLocks noChangeAspect="1"/>
          </p:cNvPicPr>
          <p:nvPr/>
        </p:nvPicPr>
        <p:blipFill>
          <a:blip r:embed="rId375">
            <a:extLst>
              <a:ext uri="{96DAC541-7B7A-43D3-8B79-37D633B846F1}">
                <asvg:svgBlip xmlns:asvg="http://schemas.microsoft.com/office/drawing/2016/SVG/main" r:embed="rId376"/>
              </a:ext>
            </a:extLst>
          </a:blip>
          <a:stretch>
            <a:fillRect/>
          </a:stretch>
        </p:blipFill>
        <p:spPr>
          <a:xfrm>
            <a:off x="9572175" y="5673410"/>
            <a:ext cx="252000" cy="252000"/>
          </a:xfrm>
          <a:prstGeom prst="rect">
            <a:avLst/>
          </a:prstGeom>
        </p:spPr>
      </p:pic>
      <p:pic>
        <p:nvPicPr>
          <p:cNvPr id="209" name="Graphic 208">
            <a:extLst>
              <a:ext uri="{FF2B5EF4-FFF2-40B4-BE49-F238E27FC236}">
                <a16:creationId xmlns:a16="http://schemas.microsoft.com/office/drawing/2014/main" id="{BD20432E-76C3-0190-6817-66E684775B4F}"/>
              </a:ext>
            </a:extLst>
          </p:cNvPr>
          <p:cNvPicPr>
            <a:picLocks noChangeAspect="1"/>
          </p:cNvPicPr>
          <p:nvPr/>
        </p:nvPicPr>
        <p:blipFill>
          <a:blip r:embed="rId377">
            <a:extLst>
              <a:ext uri="{96DAC541-7B7A-43D3-8B79-37D633B846F1}">
                <asvg:svgBlip xmlns:asvg="http://schemas.microsoft.com/office/drawing/2016/SVG/main" r:embed="rId378"/>
              </a:ext>
            </a:extLst>
          </a:blip>
          <a:stretch>
            <a:fillRect/>
          </a:stretch>
        </p:blipFill>
        <p:spPr>
          <a:xfrm>
            <a:off x="10068495" y="5673410"/>
            <a:ext cx="252000" cy="252000"/>
          </a:xfrm>
          <a:prstGeom prst="rect">
            <a:avLst/>
          </a:prstGeom>
        </p:spPr>
      </p:pic>
      <p:pic>
        <p:nvPicPr>
          <p:cNvPr id="210" name="Graphic 209">
            <a:extLst>
              <a:ext uri="{FF2B5EF4-FFF2-40B4-BE49-F238E27FC236}">
                <a16:creationId xmlns:a16="http://schemas.microsoft.com/office/drawing/2014/main" id="{839E652E-E2BA-B26F-55A4-485B55B91B30}"/>
              </a:ext>
            </a:extLst>
          </p:cNvPr>
          <p:cNvPicPr>
            <a:picLocks noChangeAspect="1"/>
          </p:cNvPicPr>
          <p:nvPr/>
        </p:nvPicPr>
        <p:blipFill>
          <a:blip r:embed="rId379">
            <a:extLst>
              <a:ext uri="{96DAC541-7B7A-43D3-8B79-37D633B846F1}">
                <asvg:svgBlip xmlns:asvg="http://schemas.microsoft.com/office/drawing/2016/SVG/main" r:embed="rId380"/>
              </a:ext>
            </a:extLst>
          </a:blip>
          <a:stretch>
            <a:fillRect/>
          </a:stretch>
        </p:blipFill>
        <p:spPr>
          <a:xfrm>
            <a:off x="10564815" y="5673410"/>
            <a:ext cx="252000" cy="252000"/>
          </a:xfrm>
          <a:prstGeom prst="rect">
            <a:avLst/>
          </a:prstGeom>
        </p:spPr>
      </p:pic>
      <p:pic>
        <p:nvPicPr>
          <p:cNvPr id="211" name="Graphic 210">
            <a:extLst>
              <a:ext uri="{FF2B5EF4-FFF2-40B4-BE49-F238E27FC236}">
                <a16:creationId xmlns:a16="http://schemas.microsoft.com/office/drawing/2014/main" id="{BB5236EE-D0FE-539D-2A08-1E71E26A3330}"/>
              </a:ext>
            </a:extLst>
          </p:cNvPr>
          <p:cNvPicPr>
            <a:picLocks noChangeAspect="1"/>
          </p:cNvPicPr>
          <p:nvPr/>
        </p:nvPicPr>
        <p:blipFill>
          <a:blip r:embed="rId381">
            <a:extLst>
              <a:ext uri="{96DAC541-7B7A-43D3-8B79-37D633B846F1}">
                <asvg:svgBlip xmlns:asvg="http://schemas.microsoft.com/office/drawing/2016/SVG/main" r:embed="rId382"/>
              </a:ext>
            </a:extLst>
          </a:blip>
          <a:stretch>
            <a:fillRect/>
          </a:stretch>
        </p:blipFill>
        <p:spPr>
          <a:xfrm>
            <a:off x="11061135" y="5673410"/>
            <a:ext cx="252000" cy="252000"/>
          </a:xfrm>
          <a:prstGeom prst="rect">
            <a:avLst/>
          </a:prstGeom>
        </p:spPr>
      </p:pic>
      <p:pic>
        <p:nvPicPr>
          <p:cNvPr id="212" name="Graphic 211">
            <a:extLst>
              <a:ext uri="{FF2B5EF4-FFF2-40B4-BE49-F238E27FC236}">
                <a16:creationId xmlns:a16="http://schemas.microsoft.com/office/drawing/2014/main" id="{64493A74-BF5F-3285-5CAC-8943F045DCB2}"/>
              </a:ext>
            </a:extLst>
          </p:cNvPr>
          <p:cNvPicPr>
            <a:picLocks noChangeAspect="1"/>
          </p:cNvPicPr>
          <p:nvPr/>
        </p:nvPicPr>
        <p:blipFill>
          <a:blip r:embed="rId383">
            <a:extLst>
              <a:ext uri="{96DAC541-7B7A-43D3-8B79-37D633B846F1}">
                <asvg:svgBlip xmlns:asvg="http://schemas.microsoft.com/office/drawing/2016/SVG/main" r:embed="rId384"/>
              </a:ext>
            </a:extLst>
          </a:blip>
          <a:stretch>
            <a:fillRect/>
          </a:stretch>
        </p:blipFill>
        <p:spPr>
          <a:xfrm>
            <a:off x="11557455" y="5673410"/>
            <a:ext cx="252000" cy="252000"/>
          </a:xfrm>
          <a:prstGeom prst="rect">
            <a:avLst/>
          </a:prstGeom>
        </p:spPr>
      </p:pic>
      <p:sp>
        <p:nvSpPr>
          <p:cNvPr id="213" name="TextBox 212">
            <a:extLst>
              <a:ext uri="{FF2B5EF4-FFF2-40B4-BE49-F238E27FC236}">
                <a16:creationId xmlns:a16="http://schemas.microsoft.com/office/drawing/2014/main" id="{9C41CE68-A174-9A0E-31D4-2D9FA33B7B53}"/>
              </a:ext>
            </a:extLst>
          </p:cNvPr>
          <p:cNvSpPr txBox="1"/>
          <p:nvPr/>
        </p:nvSpPr>
        <p:spPr>
          <a:xfrm>
            <a:off x="7250" y="5238369"/>
            <a:ext cx="3237396" cy="369332"/>
          </a:xfrm>
          <a:prstGeom prst="rect">
            <a:avLst/>
          </a:prstGeom>
          <a:noFill/>
        </p:spPr>
        <p:txBody>
          <a:bodyPr wrap="square" rtlCol="0">
            <a:spAutoFit/>
          </a:bodyPr>
          <a:lstStyle/>
          <a:p>
            <a:r>
              <a:rPr lang="en-GB"/>
              <a:t>Identity</a:t>
            </a:r>
          </a:p>
        </p:txBody>
      </p:sp>
      <p:pic>
        <p:nvPicPr>
          <p:cNvPr id="214" name="Graphic 213">
            <a:extLst>
              <a:ext uri="{FF2B5EF4-FFF2-40B4-BE49-F238E27FC236}">
                <a16:creationId xmlns:a16="http://schemas.microsoft.com/office/drawing/2014/main" id="{E238EAF5-7F53-1ABD-F78E-6A0B88FD972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80529" y="6387372"/>
            <a:ext cx="252000" cy="252000"/>
          </a:xfrm>
          <a:prstGeom prst="rect">
            <a:avLst/>
          </a:prstGeom>
        </p:spPr>
      </p:pic>
      <p:pic>
        <p:nvPicPr>
          <p:cNvPr id="215" name="Graphic 214">
            <a:extLst>
              <a:ext uri="{FF2B5EF4-FFF2-40B4-BE49-F238E27FC236}">
                <a16:creationId xmlns:a16="http://schemas.microsoft.com/office/drawing/2014/main" id="{0C4EF90C-0887-8906-6239-34F18E3AB291}"/>
              </a:ext>
            </a:extLst>
          </p:cNvPr>
          <p:cNvPicPr>
            <a:picLocks noChangeAspect="1"/>
          </p:cNvPicPr>
          <p:nvPr/>
        </p:nvPicPr>
        <p:blipFill>
          <a:blip r:embed="rId385">
            <a:extLst>
              <a:ext uri="{96DAC541-7B7A-43D3-8B79-37D633B846F1}">
                <asvg:svgBlip xmlns:asvg="http://schemas.microsoft.com/office/drawing/2016/SVG/main" r:embed="rId386"/>
              </a:ext>
            </a:extLst>
          </a:blip>
          <a:stretch>
            <a:fillRect/>
          </a:stretch>
        </p:blipFill>
        <p:spPr>
          <a:xfrm>
            <a:off x="621854" y="6387372"/>
            <a:ext cx="252000" cy="252000"/>
          </a:xfrm>
          <a:prstGeom prst="rect">
            <a:avLst/>
          </a:prstGeom>
        </p:spPr>
      </p:pic>
      <p:pic>
        <p:nvPicPr>
          <p:cNvPr id="216" name="Graphic 215">
            <a:extLst>
              <a:ext uri="{FF2B5EF4-FFF2-40B4-BE49-F238E27FC236}">
                <a16:creationId xmlns:a16="http://schemas.microsoft.com/office/drawing/2014/main" id="{5397CB2E-9F20-D469-43D4-5E2F23088A2F}"/>
              </a:ext>
            </a:extLst>
          </p:cNvPr>
          <p:cNvPicPr>
            <a:picLocks noChangeAspect="1"/>
          </p:cNvPicPr>
          <p:nvPr/>
        </p:nvPicPr>
        <p:blipFill>
          <a:blip r:embed="rId387">
            <a:extLst>
              <a:ext uri="{96DAC541-7B7A-43D3-8B79-37D633B846F1}">
                <asvg:svgBlip xmlns:asvg="http://schemas.microsoft.com/office/drawing/2016/SVG/main" r:embed="rId388"/>
              </a:ext>
            </a:extLst>
          </a:blip>
          <a:stretch>
            <a:fillRect/>
          </a:stretch>
        </p:blipFill>
        <p:spPr>
          <a:xfrm>
            <a:off x="1063179" y="6387372"/>
            <a:ext cx="252000" cy="252000"/>
          </a:xfrm>
          <a:prstGeom prst="rect">
            <a:avLst/>
          </a:prstGeom>
        </p:spPr>
      </p:pic>
      <p:pic>
        <p:nvPicPr>
          <p:cNvPr id="217" name="Graphic 216">
            <a:extLst>
              <a:ext uri="{FF2B5EF4-FFF2-40B4-BE49-F238E27FC236}">
                <a16:creationId xmlns:a16="http://schemas.microsoft.com/office/drawing/2014/main" id="{0D4312A6-36F9-58D7-7AA7-66C63A6E6AEA}"/>
              </a:ext>
            </a:extLst>
          </p:cNvPr>
          <p:cNvPicPr>
            <a:picLocks noChangeAspect="1"/>
          </p:cNvPicPr>
          <p:nvPr/>
        </p:nvPicPr>
        <p:blipFill>
          <a:blip r:embed="rId389">
            <a:extLst>
              <a:ext uri="{96DAC541-7B7A-43D3-8B79-37D633B846F1}">
                <asvg:svgBlip xmlns:asvg="http://schemas.microsoft.com/office/drawing/2016/SVG/main" r:embed="rId390"/>
              </a:ext>
            </a:extLst>
          </a:blip>
          <a:stretch>
            <a:fillRect/>
          </a:stretch>
        </p:blipFill>
        <p:spPr>
          <a:xfrm>
            <a:off x="1504504" y="6387372"/>
            <a:ext cx="252000" cy="252000"/>
          </a:xfrm>
          <a:prstGeom prst="rect">
            <a:avLst/>
          </a:prstGeom>
        </p:spPr>
      </p:pic>
      <p:pic>
        <p:nvPicPr>
          <p:cNvPr id="218" name="Graphic 217">
            <a:extLst>
              <a:ext uri="{FF2B5EF4-FFF2-40B4-BE49-F238E27FC236}">
                <a16:creationId xmlns:a16="http://schemas.microsoft.com/office/drawing/2014/main" id="{F79673B2-134F-7D29-5137-811D25835007}"/>
              </a:ext>
            </a:extLst>
          </p:cNvPr>
          <p:cNvPicPr>
            <a:picLocks noChangeAspect="1"/>
          </p:cNvPicPr>
          <p:nvPr/>
        </p:nvPicPr>
        <p:blipFill>
          <a:blip r:embed="rId391">
            <a:extLst>
              <a:ext uri="{96DAC541-7B7A-43D3-8B79-37D633B846F1}">
                <asvg:svgBlip xmlns:asvg="http://schemas.microsoft.com/office/drawing/2016/SVG/main" r:embed="rId392"/>
              </a:ext>
            </a:extLst>
          </a:blip>
          <a:stretch>
            <a:fillRect/>
          </a:stretch>
        </p:blipFill>
        <p:spPr>
          <a:xfrm>
            <a:off x="1945829" y="6387372"/>
            <a:ext cx="252000" cy="252000"/>
          </a:xfrm>
          <a:prstGeom prst="rect">
            <a:avLst/>
          </a:prstGeom>
        </p:spPr>
      </p:pic>
      <p:pic>
        <p:nvPicPr>
          <p:cNvPr id="219" name="Graphic 218">
            <a:extLst>
              <a:ext uri="{FF2B5EF4-FFF2-40B4-BE49-F238E27FC236}">
                <a16:creationId xmlns:a16="http://schemas.microsoft.com/office/drawing/2014/main" id="{BB34C76D-6388-FDB8-2DDC-A781D657E481}"/>
              </a:ext>
            </a:extLst>
          </p:cNvPr>
          <p:cNvPicPr>
            <a:picLocks noChangeAspect="1"/>
          </p:cNvPicPr>
          <p:nvPr/>
        </p:nvPicPr>
        <p:blipFill>
          <a:blip r:embed="rId393">
            <a:extLst>
              <a:ext uri="{96DAC541-7B7A-43D3-8B79-37D633B846F1}">
                <asvg:svgBlip xmlns:asvg="http://schemas.microsoft.com/office/drawing/2016/SVG/main" r:embed="rId394"/>
              </a:ext>
            </a:extLst>
          </a:blip>
          <a:stretch>
            <a:fillRect/>
          </a:stretch>
        </p:blipFill>
        <p:spPr>
          <a:xfrm>
            <a:off x="2387154" y="6387372"/>
            <a:ext cx="252000" cy="252000"/>
          </a:xfrm>
          <a:prstGeom prst="rect">
            <a:avLst/>
          </a:prstGeom>
        </p:spPr>
      </p:pic>
      <p:pic>
        <p:nvPicPr>
          <p:cNvPr id="220" name="Graphic 219">
            <a:extLst>
              <a:ext uri="{FF2B5EF4-FFF2-40B4-BE49-F238E27FC236}">
                <a16:creationId xmlns:a16="http://schemas.microsoft.com/office/drawing/2014/main" id="{78BD00FE-1DBC-A640-9FBF-1B9B8C8233A4}"/>
              </a:ext>
            </a:extLst>
          </p:cNvPr>
          <p:cNvPicPr>
            <a:picLocks noChangeAspect="1"/>
          </p:cNvPicPr>
          <p:nvPr/>
        </p:nvPicPr>
        <p:blipFill>
          <a:blip r:embed="rId395">
            <a:extLst>
              <a:ext uri="{96DAC541-7B7A-43D3-8B79-37D633B846F1}">
                <asvg:svgBlip xmlns:asvg="http://schemas.microsoft.com/office/drawing/2016/SVG/main" r:embed="rId396"/>
              </a:ext>
            </a:extLst>
          </a:blip>
          <a:stretch>
            <a:fillRect/>
          </a:stretch>
        </p:blipFill>
        <p:spPr>
          <a:xfrm>
            <a:off x="2828479" y="6387372"/>
            <a:ext cx="252000" cy="252000"/>
          </a:xfrm>
          <a:prstGeom prst="rect">
            <a:avLst/>
          </a:prstGeom>
        </p:spPr>
      </p:pic>
      <p:pic>
        <p:nvPicPr>
          <p:cNvPr id="221" name="Graphic 220">
            <a:extLst>
              <a:ext uri="{FF2B5EF4-FFF2-40B4-BE49-F238E27FC236}">
                <a16:creationId xmlns:a16="http://schemas.microsoft.com/office/drawing/2014/main" id="{627C9891-1258-A5D3-1660-CF24CF7F38B9}"/>
              </a:ext>
            </a:extLst>
          </p:cNvPr>
          <p:cNvPicPr>
            <a:picLocks noChangeAspect="1"/>
          </p:cNvPicPr>
          <p:nvPr/>
        </p:nvPicPr>
        <p:blipFill>
          <a:blip r:embed="rId397">
            <a:extLst>
              <a:ext uri="{96DAC541-7B7A-43D3-8B79-37D633B846F1}">
                <asvg:svgBlip xmlns:asvg="http://schemas.microsoft.com/office/drawing/2016/SVG/main" r:embed="rId398"/>
              </a:ext>
            </a:extLst>
          </a:blip>
          <a:stretch>
            <a:fillRect/>
          </a:stretch>
        </p:blipFill>
        <p:spPr>
          <a:xfrm>
            <a:off x="3269804" y="6387372"/>
            <a:ext cx="252000" cy="252000"/>
          </a:xfrm>
          <a:prstGeom prst="rect">
            <a:avLst/>
          </a:prstGeom>
        </p:spPr>
      </p:pic>
      <p:pic>
        <p:nvPicPr>
          <p:cNvPr id="222" name="Graphic 221">
            <a:extLst>
              <a:ext uri="{FF2B5EF4-FFF2-40B4-BE49-F238E27FC236}">
                <a16:creationId xmlns:a16="http://schemas.microsoft.com/office/drawing/2014/main" id="{22E7BC9F-87B3-B06B-EFE2-A2F7052052BF}"/>
              </a:ext>
            </a:extLst>
          </p:cNvPr>
          <p:cNvPicPr>
            <a:picLocks noChangeAspect="1"/>
          </p:cNvPicPr>
          <p:nvPr/>
        </p:nvPicPr>
        <p:blipFill>
          <a:blip r:embed="rId399">
            <a:extLst>
              <a:ext uri="{96DAC541-7B7A-43D3-8B79-37D633B846F1}">
                <asvg:svgBlip xmlns:asvg="http://schemas.microsoft.com/office/drawing/2016/SVG/main" r:embed="rId400"/>
              </a:ext>
            </a:extLst>
          </a:blip>
          <a:stretch>
            <a:fillRect/>
          </a:stretch>
        </p:blipFill>
        <p:spPr>
          <a:xfrm>
            <a:off x="3711129" y="6387372"/>
            <a:ext cx="252000" cy="252000"/>
          </a:xfrm>
          <a:prstGeom prst="rect">
            <a:avLst/>
          </a:prstGeom>
        </p:spPr>
      </p:pic>
      <p:pic>
        <p:nvPicPr>
          <p:cNvPr id="223" name="Graphic 222">
            <a:extLst>
              <a:ext uri="{FF2B5EF4-FFF2-40B4-BE49-F238E27FC236}">
                <a16:creationId xmlns:a16="http://schemas.microsoft.com/office/drawing/2014/main" id="{A75C8DE8-77DD-06F9-BE28-F73A190B742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4152454" y="6387372"/>
            <a:ext cx="252000" cy="252000"/>
          </a:xfrm>
          <a:prstGeom prst="rect">
            <a:avLst/>
          </a:prstGeom>
        </p:spPr>
      </p:pic>
      <p:pic>
        <p:nvPicPr>
          <p:cNvPr id="224" name="Graphic 223">
            <a:extLst>
              <a:ext uri="{FF2B5EF4-FFF2-40B4-BE49-F238E27FC236}">
                <a16:creationId xmlns:a16="http://schemas.microsoft.com/office/drawing/2014/main" id="{3D3594D4-0339-9049-2763-3B389C251F3A}"/>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4593779" y="6387372"/>
            <a:ext cx="252000" cy="252000"/>
          </a:xfrm>
          <a:prstGeom prst="rect">
            <a:avLst/>
          </a:prstGeom>
        </p:spPr>
      </p:pic>
      <p:pic>
        <p:nvPicPr>
          <p:cNvPr id="225" name="Graphic 224">
            <a:extLst>
              <a:ext uri="{FF2B5EF4-FFF2-40B4-BE49-F238E27FC236}">
                <a16:creationId xmlns:a16="http://schemas.microsoft.com/office/drawing/2014/main" id="{84539034-93B4-0ECE-3D05-5C2748F1D342}"/>
              </a:ext>
            </a:extLst>
          </p:cNvPr>
          <p:cNvPicPr>
            <a:picLocks noChangeAspect="1"/>
          </p:cNvPicPr>
          <p:nvPr/>
        </p:nvPicPr>
        <p:blipFill>
          <a:blip r:embed="rId401">
            <a:extLst>
              <a:ext uri="{96DAC541-7B7A-43D3-8B79-37D633B846F1}">
                <asvg:svgBlip xmlns:asvg="http://schemas.microsoft.com/office/drawing/2016/SVG/main" r:embed="rId402"/>
              </a:ext>
            </a:extLst>
          </a:blip>
          <a:stretch>
            <a:fillRect/>
          </a:stretch>
        </p:blipFill>
        <p:spPr>
          <a:xfrm>
            <a:off x="5035104" y="6387372"/>
            <a:ext cx="252000" cy="252000"/>
          </a:xfrm>
          <a:prstGeom prst="rect">
            <a:avLst/>
          </a:prstGeom>
        </p:spPr>
      </p:pic>
      <p:pic>
        <p:nvPicPr>
          <p:cNvPr id="226" name="Graphic 225">
            <a:extLst>
              <a:ext uri="{FF2B5EF4-FFF2-40B4-BE49-F238E27FC236}">
                <a16:creationId xmlns:a16="http://schemas.microsoft.com/office/drawing/2014/main" id="{0905981A-0AF3-BBAE-1F8E-76D084ED2E62}"/>
              </a:ext>
            </a:extLst>
          </p:cNvPr>
          <p:cNvPicPr>
            <a:picLocks noChangeAspect="1"/>
          </p:cNvPicPr>
          <p:nvPr/>
        </p:nvPicPr>
        <p:blipFill>
          <a:blip r:embed="rId403">
            <a:extLst>
              <a:ext uri="{96DAC541-7B7A-43D3-8B79-37D633B846F1}">
                <asvg:svgBlip xmlns:asvg="http://schemas.microsoft.com/office/drawing/2016/SVG/main" r:embed="rId404"/>
              </a:ext>
            </a:extLst>
          </a:blip>
          <a:stretch>
            <a:fillRect/>
          </a:stretch>
        </p:blipFill>
        <p:spPr>
          <a:xfrm>
            <a:off x="5476429" y="6387372"/>
            <a:ext cx="252000" cy="252000"/>
          </a:xfrm>
          <a:prstGeom prst="rect">
            <a:avLst/>
          </a:prstGeom>
        </p:spPr>
      </p:pic>
      <p:pic>
        <p:nvPicPr>
          <p:cNvPr id="227" name="Graphic 226">
            <a:extLst>
              <a:ext uri="{FF2B5EF4-FFF2-40B4-BE49-F238E27FC236}">
                <a16:creationId xmlns:a16="http://schemas.microsoft.com/office/drawing/2014/main" id="{EEC84698-C5C6-79D5-F7AF-F5B796CAFAB9}"/>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917754" y="6387372"/>
            <a:ext cx="252000" cy="252000"/>
          </a:xfrm>
          <a:prstGeom prst="rect">
            <a:avLst/>
          </a:prstGeom>
        </p:spPr>
      </p:pic>
      <p:pic>
        <p:nvPicPr>
          <p:cNvPr id="228" name="Graphic 227">
            <a:extLst>
              <a:ext uri="{FF2B5EF4-FFF2-40B4-BE49-F238E27FC236}">
                <a16:creationId xmlns:a16="http://schemas.microsoft.com/office/drawing/2014/main" id="{7BB84FFA-F3FF-22DC-2ACA-1A9EFE4685ED}"/>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6359079" y="6387372"/>
            <a:ext cx="252000" cy="252000"/>
          </a:xfrm>
          <a:prstGeom prst="rect">
            <a:avLst/>
          </a:prstGeom>
        </p:spPr>
      </p:pic>
      <p:pic>
        <p:nvPicPr>
          <p:cNvPr id="229" name="Graphic 228">
            <a:extLst>
              <a:ext uri="{FF2B5EF4-FFF2-40B4-BE49-F238E27FC236}">
                <a16:creationId xmlns:a16="http://schemas.microsoft.com/office/drawing/2014/main" id="{4362BFFA-B628-7958-73A0-A783003EF998}"/>
              </a:ext>
            </a:extLst>
          </p:cNvPr>
          <p:cNvPicPr>
            <a:picLocks noChangeAspect="1"/>
          </p:cNvPicPr>
          <p:nvPr/>
        </p:nvPicPr>
        <p:blipFill>
          <a:blip r:embed="rId405">
            <a:extLst>
              <a:ext uri="{96DAC541-7B7A-43D3-8B79-37D633B846F1}">
                <asvg:svgBlip xmlns:asvg="http://schemas.microsoft.com/office/drawing/2016/SVG/main" r:embed="rId406"/>
              </a:ext>
            </a:extLst>
          </a:blip>
          <a:stretch>
            <a:fillRect/>
          </a:stretch>
        </p:blipFill>
        <p:spPr>
          <a:xfrm>
            <a:off x="6800404" y="6387372"/>
            <a:ext cx="252000" cy="252000"/>
          </a:xfrm>
          <a:prstGeom prst="rect">
            <a:avLst/>
          </a:prstGeom>
        </p:spPr>
      </p:pic>
      <p:pic>
        <p:nvPicPr>
          <p:cNvPr id="230" name="Graphic 229">
            <a:extLst>
              <a:ext uri="{FF2B5EF4-FFF2-40B4-BE49-F238E27FC236}">
                <a16:creationId xmlns:a16="http://schemas.microsoft.com/office/drawing/2014/main" id="{FAD41C41-9139-D8A0-9C9A-6210251B6E65}"/>
              </a:ext>
            </a:extLst>
          </p:cNvPr>
          <p:cNvPicPr>
            <a:picLocks noChangeAspect="1"/>
          </p:cNvPicPr>
          <p:nvPr/>
        </p:nvPicPr>
        <p:blipFill>
          <a:blip r:embed="rId407">
            <a:extLst>
              <a:ext uri="{96DAC541-7B7A-43D3-8B79-37D633B846F1}">
                <asvg:svgBlip xmlns:asvg="http://schemas.microsoft.com/office/drawing/2016/SVG/main" r:embed="rId408"/>
              </a:ext>
            </a:extLst>
          </a:blip>
          <a:stretch>
            <a:fillRect/>
          </a:stretch>
        </p:blipFill>
        <p:spPr>
          <a:xfrm>
            <a:off x="7241729" y="6387372"/>
            <a:ext cx="252000" cy="252000"/>
          </a:xfrm>
          <a:prstGeom prst="rect">
            <a:avLst/>
          </a:prstGeom>
        </p:spPr>
      </p:pic>
      <p:pic>
        <p:nvPicPr>
          <p:cNvPr id="231" name="Graphic 230">
            <a:extLst>
              <a:ext uri="{FF2B5EF4-FFF2-40B4-BE49-F238E27FC236}">
                <a16:creationId xmlns:a16="http://schemas.microsoft.com/office/drawing/2014/main" id="{27C0E8E1-C44A-A621-3BC6-30AB4EF5B4ED}"/>
              </a:ext>
            </a:extLst>
          </p:cNvPr>
          <p:cNvPicPr>
            <a:picLocks noChangeAspect="1"/>
          </p:cNvPicPr>
          <p:nvPr/>
        </p:nvPicPr>
        <p:blipFill>
          <a:blip r:embed="rId409">
            <a:extLst>
              <a:ext uri="{96DAC541-7B7A-43D3-8B79-37D633B846F1}">
                <asvg:svgBlip xmlns:asvg="http://schemas.microsoft.com/office/drawing/2016/SVG/main" r:embed="rId410"/>
              </a:ext>
            </a:extLst>
          </a:blip>
          <a:stretch>
            <a:fillRect/>
          </a:stretch>
        </p:blipFill>
        <p:spPr>
          <a:xfrm>
            <a:off x="7683054" y="6387372"/>
            <a:ext cx="252000" cy="252000"/>
          </a:xfrm>
          <a:prstGeom prst="rect">
            <a:avLst/>
          </a:prstGeom>
        </p:spPr>
      </p:pic>
      <p:pic>
        <p:nvPicPr>
          <p:cNvPr id="232" name="Graphic 231">
            <a:extLst>
              <a:ext uri="{FF2B5EF4-FFF2-40B4-BE49-F238E27FC236}">
                <a16:creationId xmlns:a16="http://schemas.microsoft.com/office/drawing/2014/main" id="{75E660BE-5B7E-94FC-14A7-765023F50031}"/>
              </a:ext>
            </a:extLst>
          </p:cNvPr>
          <p:cNvPicPr>
            <a:picLocks noChangeAspect="1"/>
          </p:cNvPicPr>
          <p:nvPr/>
        </p:nvPicPr>
        <p:blipFill>
          <a:blip r:embed="rId411">
            <a:extLst>
              <a:ext uri="{96DAC541-7B7A-43D3-8B79-37D633B846F1}">
                <asvg:svgBlip xmlns:asvg="http://schemas.microsoft.com/office/drawing/2016/SVG/main" r:embed="rId412"/>
              </a:ext>
            </a:extLst>
          </a:blip>
          <a:stretch>
            <a:fillRect/>
          </a:stretch>
        </p:blipFill>
        <p:spPr>
          <a:xfrm>
            <a:off x="8124379" y="6387372"/>
            <a:ext cx="252000" cy="252000"/>
          </a:xfrm>
          <a:prstGeom prst="rect">
            <a:avLst/>
          </a:prstGeom>
        </p:spPr>
      </p:pic>
      <p:pic>
        <p:nvPicPr>
          <p:cNvPr id="233" name="Graphic 232">
            <a:extLst>
              <a:ext uri="{FF2B5EF4-FFF2-40B4-BE49-F238E27FC236}">
                <a16:creationId xmlns:a16="http://schemas.microsoft.com/office/drawing/2014/main" id="{E34003B0-3968-6920-DB45-B24AF8C204C3}"/>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8565704" y="6387372"/>
            <a:ext cx="252000" cy="252000"/>
          </a:xfrm>
          <a:prstGeom prst="rect">
            <a:avLst/>
          </a:prstGeom>
        </p:spPr>
      </p:pic>
      <p:pic>
        <p:nvPicPr>
          <p:cNvPr id="234" name="Graphic 233">
            <a:extLst>
              <a:ext uri="{FF2B5EF4-FFF2-40B4-BE49-F238E27FC236}">
                <a16:creationId xmlns:a16="http://schemas.microsoft.com/office/drawing/2014/main" id="{A2DC5023-9BC3-06D4-B0FF-A61F24B63C19}"/>
              </a:ext>
            </a:extLst>
          </p:cNvPr>
          <p:cNvPicPr>
            <a:picLocks noChangeAspect="1"/>
          </p:cNvPicPr>
          <p:nvPr/>
        </p:nvPicPr>
        <p:blipFill>
          <a:blip r:embed="rId415">
            <a:extLst>
              <a:ext uri="{96DAC541-7B7A-43D3-8B79-37D633B846F1}">
                <asvg:svgBlip xmlns:asvg="http://schemas.microsoft.com/office/drawing/2016/SVG/main" r:embed="rId416"/>
              </a:ext>
            </a:extLst>
          </a:blip>
          <a:stretch>
            <a:fillRect/>
          </a:stretch>
        </p:blipFill>
        <p:spPr>
          <a:xfrm>
            <a:off x="9007029" y="6387372"/>
            <a:ext cx="252000" cy="252000"/>
          </a:xfrm>
          <a:prstGeom prst="rect">
            <a:avLst/>
          </a:prstGeom>
        </p:spPr>
      </p:pic>
      <p:pic>
        <p:nvPicPr>
          <p:cNvPr id="235" name="Graphic 234">
            <a:extLst>
              <a:ext uri="{FF2B5EF4-FFF2-40B4-BE49-F238E27FC236}">
                <a16:creationId xmlns:a16="http://schemas.microsoft.com/office/drawing/2014/main" id="{685FE5EC-22A2-15E2-2A28-9746AAD3A77B}"/>
              </a:ext>
            </a:extLst>
          </p:cNvPr>
          <p:cNvPicPr>
            <a:picLocks noChangeAspect="1"/>
          </p:cNvPicPr>
          <p:nvPr/>
        </p:nvPicPr>
        <p:blipFill>
          <a:blip r:embed="rId417">
            <a:extLst>
              <a:ext uri="{96DAC541-7B7A-43D3-8B79-37D633B846F1}">
                <asvg:svgBlip xmlns:asvg="http://schemas.microsoft.com/office/drawing/2016/SVG/main" r:embed="rId418"/>
              </a:ext>
            </a:extLst>
          </a:blip>
          <a:stretch>
            <a:fillRect/>
          </a:stretch>
        </p:blipFill>
        <p:spPr>
          <a:xfrm>
            <a:off x="9448354" y="6387372"/>
            <a:ext cx="252000" cy="252000"/>
          </a:xfrm>
          <a:prstGeom prst="rect">
            <a:avLst/>
          </a:prstGeom>
        </p:spPr>
      </p:pic>
      <p:pic>
        <p:nvPicPr>
          <p:cNvPr id="236" name="Graphic 235">
            <a:extLst>
              <a:ext uri="{FF2B5EF4-FFF2-40B4-BE49-F238E27FC236}">
                <a16:creationId xmlns:a16="http://schemas.microsoft.com/office/drawing/2014/main" id="{9CA7BB9D-BE79-2155-D5EB-0A638BF3B8CE}"/>
              </a:ext>
            </a:extLst>
          </p:cNvPr>
          <p:cNvPicPr>
            <a:picLocks noChangeAspect="1"/>
          </p:cNvPicPr>
          <p:nvPr/>
        </p:nvPicPr>
        <p:blipFill>
          <a:blip r:embed="rId419">
            <a:extLst>
              <a:ext uri="{96DAC541-7B7A-43D3-8B79-37D633B846F1}">
                <asvg:svgBlip xmlns:asvg="http://schemas.microsoft.com/office/drawing/2016/SVG/main" r:embed="rId420"/>
              </a:ext>
            </a:extLst>
          </a:blip>
          <a:stretch>
            <a:fillRect/>
          </a:stretch>
        </p:blipFill>
        <p:spPr>
          <a:xfrm>
            <a:off x="9889679" y="6387372"/>
            <a:ext cx="252000" cy="252000"/>
          </a:xfrm>
          <a:prstGeom prst="rect">
            <a:avLst/>
          </a:prstGeom>
        </p:spPr>
      </p:pic>
      <p:pic>
        <p:nvPicPr>
          <p:cNvPr id="237" name="Graphic 236">
            <a:extLst>
              <a:ext uri="{FF2B5EF4-FFF2-40B4-BE49-F238E27FC236}">
                <a16:creationId xmlns:a16="http://schemas.microsoft.com/office/drawing/2014/main" id="{087ECB80-7328-2510-712B-32C54D201B9F}"/>
              </a:ext>
            </a:extLst>
          </p:cNvPr>
          <p:cNvPicPr>
            <a:picLocks noChangeAspect="1"/>
          </p:cNvPicPr>
          <p:nvPr/>
        </p:nvPicPr>
        <p:blipFill>
          <a:blip r:embed="rId421">
            <a:extLst>
              <a:ext uri="{96DAC541-7B7A-43D3-8B79-37D633B846F1}">
                <asvg:svgBlip xmlns:asvg="http://schemas.microsoft.com/office/drawing/2016/SVG/main" r:embed="rId422"/>
              </a:ext>
            </a:extLst>
          </a:blip>
          <a:stretch>
            <a:fillRect/>
          </a:stretch>
        </p:blipFill>
        <p:spPr>
          <a:xfrm>
            <a:off x="10331004" y="6387372"/>
            <a:ext cx="252000" cy="252000"/>
          </a:xfrm>
          <a:prstGeom prst="rect">
            <a:avLst/>
          </a:prstGeom>
        </p:spPr>
      </p:pic>
      <p:pic>
        <p:nvPicPr>
          <p:cNvPr id="238" name="Graphic 237">
            <a:extLst>
              <a:ext uri="{FF2B5EF4-FFF2-40B4-BE49-F238E27FC236}">
                <a16:creationId xmlns:a16="http://schemas.microsoft.com/office/drawing/2014/main" id="{AEB69C51-3B95-7450-4796-FAE802A17B1C}"/>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10772329" y="6387372"/>
            <a:ext cx="252000" cy="252000"/>
          </a:xfrm>
          <a:prstGeom prst="rect">
            <a:avLst/>
          </a:prstGeom>
        </p:spPr>
      </p:pic>
      <p:pic>
        <p:nvPicPr>
          <p:cNvPr id="239" name="Graphic 238">
            <a:extLst>
              <a:ext uri="{FF2B5EF4-FFF2-40B4-BE49-F238E27FC236}">
                <a16:creationId xmlns:a16="http://schemas.microsoft.com/office/drawing/2014/main" id="{B2119376-A0EB-08E6-1E2B-2235D55B260A}"/>
              </a:ext>
            </a:extLst>
          </p:cNvPr>
          <p:cNvPicPr>
            <a:picLocks noChangeAspect="1"/>
          </p:cNvPicPr>
          <p:nvPr/>
        </p:nvPicPr>
        <p:blipFill>
          <a:blip r:embed="rId423">
            <a:extLst>
              <a:ext uri="{96DAC541-7B7A-43D3-8B79-37D633B846F1}">
                <asvg:svgBlip xmlns:asvg="http://schemas.microsoft.com/office/drawing/2016/SVG/main" r:embed="rId424"/>
              </a:ext>
            </a:extLst>
          </a:blip>
          <a:stretch>
            <a:fillRect/>
          </a:stretch>
        </p:blipFill>
        <p:spPr>
          <a:xfrm>
            <a:off x="11213654" y="6387372"/>
            <a:ext cx="252000" cy="252000"/>
          </a:xfrm>
          <a:prstGeom prst="rect">
            <a:avLst/>
          </a:prstGeom>
        </p:spPr>
      </p:pic>
      <p:pic>
        <p:nvPicPr>
          <p:cNvPr id="240" name="Graphic 239">
            <a:extLst>
              <a:ext uri="{FF2B5EF4-FFF2-40B4-BE49-F238E27FC236}">
                <a16:creationId xmlns:a16="http://schemas.microsoft.com/office/drawing/2014/main" id="{4DFB75C0-F610-EEB6-C22A-F81A87CA22A5}"/>
              </a:ext>
            </a:extLst>
          </p:cNvPr>
          <p:cNvPicPr>
            <a:picLocks noChangeAspect="1"/>
          </p:cNvPicPr>
          <p:nvPr/>
        </p:nvPicPr>
        <p:blipFill>
          <a:blip r:embed="rId425">
            <a:extLst>
              <a:ext uri="{96DAC541-7B7A-43D3-8B79-37D633B846F1}">
                <asvg:svgBlip xmlns:asvg="http://schemas.microsoft.com/office/drawing/2016/SVG/main" r:embed="rId426"/>
              </a:ext>
            </a:extLst>
          </a:blip>
          <a:stretch>
            <a:fillRect/>
          </a:stretch>
        </p:blipFill>
        <p:spPr>
          <a:xfrm>
            <a:off x="11654979" y="6387372"/>
            <a:ext cx="252000" cy="252000"/>
          </a:xfrm>
          <a:prstGeom prst="rect">
            <a:avLst/>
          </a:prstGeom>
        </p:spPr>
      </p:pic>
      <p:sp>
        <p:nvSpPr>
          <p:cNvPr id="241" name="TextBox 240">
            <a:extLst>
              <a:ext uri="{FF2B5EF4-FFF2-40B4-BE49-F238E27FC236}">
                <a16:creationId xmlns:a16="http://schemas.microsoft.com/office/drawing/2014/main" id="{4C0E1435-6EC6-1EAB-72A6-D9E24BA1F002}"/>
              </a:ext>
            </a:extLst>
          </p:cNvPr>
          <p:cNvSpPr txBox="1"/>
          <p:nvPr/>
        </p:nvSpPr>
        <p:spPr>
          <a:xfrm>
            <a:off x="0" y="5970061"/>
            <a:ext cx="3237396" cy="369332"/>
          </a:xfrm>
          <a:prstGeom prst="rect">
            <a:avLst/>
          </a:prstGeom>
          <a:noFill/>
        </p:spPr>
        <p:txBody>
          <a:bodyPr wrap="square" rtlCol="0">
            <a:spAutoFit/>
          </a:bodyPr>
          <a:lstStyle/>
          <a:p>
            <a:r>
              <a:rPr lang="en-GB"/>
              <a:t>Integration</a:t>
            </a:r>
          </a:p>
        </p:txBody>
      </p:sp>
    </p:spTree>
    <p:extLst>
      <p:ext uri="{BB962C8B-B14F-4D97-AF65-F5344CB8AC3E}">
        <p14:creationId xmlns:p14="http://schemas.microsoft.com/office/powerpoint/2010/main" val="268499619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1A95409-C409-07FE-3E92-E386D1239A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947" y="382774"/>
            <a:ext cx="252000" cy="252000"/>
          </a:xfrm>
          <a:prstGeom prst="rect">
            <a:avLst/>
          </a:prstGeom>
        </p:spPr>
      </p:pic>
      <p:pic>
        <p:nvPicPr>
          <p:cNvPr id="3" name="Graphic 2">
            <a:extLst>
              <a:ext uri="{FF2B5EF4-FFF2-40B4-BE49-F238E27FC236}">
                <a16:creationId xmlns:a16="http://schemas.microsoft.com/office/drawing/2014/main" id="{227A29D7-DA3A-75F3-AC02-58B13561DA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894" y="382774"/>
            <a:ext cx="252000" cy="252000"/>
          </a:xfrm>
          <a:prstGeom prst="rect">
            <a:avLst/>
          </a:prstGeom>
        </p:spPr>
      </p:pic>
      <p:pic>
        <p:nvPicPr>
          <p:cNvPr id="4" name="Graphic 3">
            <a:extLst>
              <a:ext uri="{FF2B5EF4-FFF2-40B4-BE49-F238E27FC236}">
                <a16:creationId xmlns:a16="http://schemas.microsoft.com/office/drawing/2014/main" id="{BFD3E021-AFC3-7142-3ED5-1E22E7A944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12841" y="382774"/>
            <a:ext cx="252000" cy="252000"/>
          </a:xfrm>
          <a:prstGeom prst="rect">
            <a:avLst/>
          </a:prstGeom>
        </p:spPr>
      </p:pic>
      <p:pic>
        <p:nvPicPr>
          <p:cNvPr id="5" name="Graphic 4">
            <a:extLst>
              <a:ext uri="{FF2B5EF4-FFF2-40B4-BE49-F238E27FC236}">
                <a16:creationId xmlns:a16="http://schemas.microsoft.com/office/drawing/2014/main" id="{D3EC5FA3-6611-6EB6-5589-C3BF0B5ECC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7788" y="382774"/>
            <a:ext cx="252000" cy="252000"/>
          </a:xfrm>
          <a:prstGeom prst="rect">
            <a:avLst/>
          </a:prstGeom>
        </p:spPr>
      </p:pic>
      <p:pic>
        <p:nvPicPr>
          <p:cNvPr id="6" name="Graphic 5">
            <a:extLst>
              <a:ext uri="{FF2B5EF4-FFF2-40B4-BE49-F238E27FC236}">
                <a16:creationId xmlns:a16="http://schemas.microsoft.com/office/drawing/2014/main" id="{3215FA7F-A081-D9BC-574A-12AF9854B4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22735" y="382774"/>
            <a:ext cx="252000" cy="252000"/>
          </a:xfrm>
          <a:prstGeom prst="rect">
            <a:avLst/>
          </a:prstGeom>
        </p:spPr>
      </p:pic>
      <p:pic>
        <p:nvPicPr>
          <p:cNvPr id="7" name="Graphic 6">
            <a:extLst>
              <a:ext uri="{FF2B5EF4-FFF2-40B4-BE49-F238E27FC236}">
                <a16:creationId xmlns:a16="http://schemas.microsoft.com/office/drawing/2014/main" id="{ADA393D7-602C-4148-9340-207DFFFC7AE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77682" y="382774"/>
            <a:ext cx="252000" cy="252000"/>
          </a:xfrm>
          <a:prstGeom prst="rect">
            <a:avLst/>
          </a:prstGeom>
        </p:spPr>
      </p:pic>
      <p:pic>
        <p:nvPicPr>
          <p:cNvPr id="8" name="Graphic 7">
            <a:extLst>
              <a:ext uri="{FF2B5EF4-FFF2-40B4-BE49-F238E27FC236}">
                <a16:creationId xmlns:a16="http://schemas.microsoft.com/office/drawing/2014/main" id="{0E4D77E8-2C9D-CF47-5428-E6F22C2F630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32629" y="382774"/>
            <a:ext cx="252000" cy="252000"/>
          </a:xfrm>
          <a:prstGeom prst="rect">
            <a:avLst/>
          </a:prstGeom>
        </p:spPr>
      </p:pic>
      <p:pic>
        <p:nvPicPr>
          <p:cNvPr id="9" name="Graphic 8">
            <a:extLst>
              <a:ext uri="{FF2B5EF4-FFF2-40B4-BE49-F238E27FC236}">
                <a16:creationId xmlns:a16="http://schemas.microsoft.com/office/drawing/2014/main" id="{5F5B44D0-A62E-3170-2494-A3032EE4CAE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7576" y="382774"/>
            <a:ext cx="252000" cy="252000"/>
          </a:xfrm>
          <a:prstGeom prst="rect">
            <a:avLst/>
          </a:prstGeom>
        </p:spPr>
      </p:pic>
      <p:pic>
        <p:nvPicPr>
          <p:cNvPr id="10" name="Graphic 9">
            <a:extLst>
              <a:ext uri="{FF2B5EF4-FFF2-40B4-BE49-F238E27FC236}">
                <a16:creationId xmlns:a16="http://schemas.microsoft.com/office/drawing/2014/main" id="{3C8C6290-3E56-D159-D101-82DCC0F2FB3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42523" y="382774"/>
            <a:ext cx="252000" cy="252000"/>
          </a:xfrm>
          <a:prstGeom prst="rect">
            <a:avLst/>
          </a:prstGeom>
        </p:spPr>
      </p:pic>
      <p:pic>
        <p:nvPicPr>
          <p:cNvPr id="11" name="Graphic 10">
            <a:extLst>
              <a:ext uri="{FF2B5EF4-FFF2-40B4-BE49-F238E27FC236}">
                <a16:creationId xmlns:a16="http://schemas.microsoft.com/office/drawing/2014/main" id="{BDDA1879-9A57-122F-0339-1020504BD90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97470" y="382774"/>
            <a:ext cx="252000" cy="252000"/>
          </a:xfrm>
          <a:prstGeom prst="rect">
            <a:avLst/>
          </a:prstGeom>
        </p:spPr>
      </p:pic>
      <p:pic>
        <p:nvPicPr>
          <p:cNvPr id="12" name="Graphic 11">
            <a:extLst>
              <a:ext uri="{FF2B5EF4-FFF2-40B4-BE49-F238E27FC236}">
                <a16:creationId xmlns:a16="http://schemas.microsoft.com/office/drawing/2014/main" id="{0EC0EEDB-DA0B-997B-EC34-09326A1EB0B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52417" y="382774"/>
            <a:ext cx="252000" cy="252000"/>
          </a:xfrm>
          <a:prstGeom prst="rect">
            <a:avLst/>
          </a:prstGeom>
        </p:spPr>
      </p:pic>
      <p:pic>
        <p:nvPicPr>
          <p:cNvPr id="13" name="Graphic 12">
            <a:extLst>
              <a:ext uri="{FF2B5EF4-FFF2-40B4-BE49-F238E27FC236}">
                <a16:creationId xmlns:a16="http://schemas.microsoft.com/office/drawing/2014/main" id="{29149181-D2B8-C54B-B705-5725AEBEEDC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07364" y="382774"/>
            <a:ext cx="252000" cy="252000"/>
          </a:xfrm>
          <a:prstGeom prst="rect">
            <a:avLst/>
          </a:prstGeom>
        </p:spPr>
      </p:pic>
      <p:pic>
        <p:nvPicPr>
          <p:cNvPr id="14" name="Graphic 13">
            <a:extLst>
              <a:ext uri="{FF2B5EF4-FFF2-40B4-BE49-F238E27FC236}">
                <a16:creationId xmlns:a16="http://schemas.microsoft.com/office/drawing/2014/main" id="{6ED2CC71-3391-1C36-299E-08F38036AA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262311" y="382774"/>
            <a:ext cx="252000" cy="252000"/>
          </a:xfrm>
          <a:prstGeom prst="rect">
            <a:avLst/>
          </a:prstGeom>
        </p:spPr>
      </p:pic>
      <p:pic>
        <p:nvPicPr>
          <p:cNvPr id="15" name="Graphic 14">
            <a:extLst>
              <a:ext uri="{FF2B5EF4-FFF2-40B4-BE49-F238E27FC236}">
                <a16:creationId xmlns:a16="http://schemas.microsoft.com/office/drawing/2014/main" id="{8860CE4A-728C-2A19-F7CB-94BD0BDB0D9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917258" y="382774"/>
            <a:ext cx="252000" cy="252000"/>
          </a:xfrm>
          <a:prstGeom prst="rect">
            <a:avLst/>
          </a:prstGeom>
        </p:spPr>
      </p:pic>
      <p:pic>
        <p:nvPicPr>
          <p:cNvPr id="16" name="Graphic 15">
            <a:extLst>
              <a:ext uri="{FF2B5EF4-FFF2-40B4-BE49-F238E27FC236}">
                <a16:creationId xmlns:a16="http://schemas.microsoft.com/office/drawing/2014/main" id="{32F1B257-3E93-8E5D-BEF5-A2C76E95B9F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572205" y="382774"/>
            <a:ext cx="252000" cy="252000"/>
          </a:xfrm>
          <a:prstGeom prst="rect">
            <a:avLst/>
          </a:prstGeom>
        </p:spPr>
      </p:pic>
      <p:pic>
        <p:nvPicPr>
          <p:cNvPr id="17" name="Graphic 16">
            <a:extLst>
              <a:ext uri="{FF2B5EF4-FFF2-40B4-BE49-F238E27FC236}">
                <a16:creationId xmlns:a16="http://schemas.microsoft.com/office/drawing/2014/main" id="{AFB4742F-3D1C-3F77-D021-527A38C2C4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27152" y="382774"/>
            <a:ext cx="252000" cy="252000"/>
          </a:xfrm>
          <a:prstGeom prst="rect">
            <a:avLst/>
          </a:prstGeom>
        </p:spPr>
      </p:pic>
      <p:pic>
        <p:nvPicPr>
          <p:cNvPr id="18" name="Graphic 17">
            <a:extLst>
              <a:ext uri="{FF2B5EF4-FFF2-40B4-BE49-F238E27FC236}">
                <a16:creationId xmlns:a16="http://schemas.microsoft.com/office/drawing/2014/main" id="{BF9736D3-E667-0C49-12B6-9A08BD8616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82099" y="382774"/>
            <a:ext cx="252000" cy="252000"/>
          </a:xfrm>
          <a:prstGeom prst="rect">
            <a:avLst/>
          </a:prstGeom>
        </p:spPr>
      </p:pic>
      <p:pic>
        <p:nvPicPr>
          <p:cNvPr id="19" name="Graphic 18">
            <a:extLst>
              <a:ext uri="{FF2B5EF4-FFF2-40B4-BE49-F238E27FC236}">
                <a16:creationId xmlns:a16="http://schemas.microsoft.com/office/drawing/2014/main" id="{68F6DA9C-8CFC-549A-B91D-A181D8D8669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1537046" y="382774"/>
            <a:ext cx="252000" cy="252000"/>
          </a:xfrm>
          <a:prstGeom prst="rect">
            <a:avLst/>
          </a:prstGeom>
        </p:spPr>
      </p:pic>
      <p:sp>
        <p:nvSpPr>
          <p:cNvPr id="20" name="TextBox 19">
            <a:extLst>
              <a:ext uri="{FF2B5EF4-FFF2-40B4-BE49-F238E27FC236}">
                <a16:creationId xmlns:a16="http://schemas.microsoft.com/office/drawing/2014/main" id="{60EBB267-7846-ECEC-07E1-0C9F1EF6AD34}"/>
              </a:ext>
            </a:extLst>
          </p:cNvPr>
          <p:cNvSpPr txBox="1"/>
          <p:nvPr/>
        </p:nvSpPr>
        <p:spPr>
          <a:xfrm>
            <a:off x="-19768" y="74997"/>
            <a:ext cx="1839433" cy="307777"/>
          </a:xfrm>
          <a:prstGeom prst="rect">
            <a:avLst/>
          </a:prstGeom>
          <a:noFill/>
        </p:spPr>
        <p:txBody>
          <a:bodyPr wrap="square" rtlCol="0">
            <a:spAutoFit/>
          </a:bodyPr>
          <a:lstStyle/>
          <a:p>
            <a:r>
              <a:rPr lang="en-GB" sz="1400"/>
              <a:t>Intune</a:t>
            </a:r>
          </a:p>
        </p:txBody>
      </p:sp>
      <p:pic>
        <p:nvPicPr>
          <p:cNvPr id="21" name="Graphic 20">
            <a:extLst>
              <a:ext uri="{FF2B5EF4-FFF2-40B4-BE49-F238E27FC236}">
                <a16:creationId xmlns:a16="http://schemas.microsoft.com/office/drawing/2014/main" id="{7CFEF285-98F0-5B3B-AEF4-AF43778E5DA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60305" y="1081715"/>
            <a:ext cx="252000" cy="252000"/>
          </a:xfrm>
          <a:prstGeom prst="rect">
            <a:avLst/>
          </a:prstGeom>
        </p:spPr>
      </p:pic>
      <p:pic>
        <p:nvPicPr>
          <p:cNvPr id="22" name="Graphic 21">
            <a:extLst>
              <a:ext uri="{FF2B5EF4-FFF2-40B4-BE49-F238E27FC236}">
                <a16:creationId xmlns:a16="http://schemas.microsoft.com/office/drawing/2014/main" id="{1E597898-9FEC-02E4-A827-DC21104A12A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21194" y="1081715"/>
            <a:ext cx="252000" cy="252000"/>
          </a:xfrm>
          <a:prstGeom prst="rect">
            <a:avLst/>
          </a:prstGeom>
        </p:spPr>
      </p:pic>
      <p:pic>
        <p:nvPicPr>
          <p:cNvPr id="23" name="Graphic 22">
            <a:extLst>
              <a:ext uri="{FF2B5EF4-FFF2-40B4-BE49-F238E27FC236}">
                <a16:creationId xmlns:a16="http://schemas.microsoft.com/office/drawing/2014/main" id="{E8EAFDD3-F974-10F4-E0CA-CFF605FC53F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82083" y="1081715"/>
            <a:ext cx="252000" cy="252000"/>
          </a:xfrm>
          <a:prstGeom prst="rect">
            <a:avLst/>
          </a:prstGeom>
        </p:spPr>
      </p:pic>
      <p:pic>
        <p:nvPicPr>
          <p:cNvPr id="24" name="Graphic 23">
            <a:extLst>
              <a:ext uri="{FF2B5EF4-FFF2-40B4-BE49-F238E27FC236}">
                <a16:creationId xmlns:a16="http://schemas.microsoft.com/office/drawing/2014/main" id="{6846AB92-A8DE-4415-1872-52A56EEDFBA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542972" y="1081715"/>
            <a:ext cx="252000" cy="252000"/>
          </a:xfrm>
          <a:prstGeom prst="rect">
            <a:avLst/>
          </a:prstGeom>
        </p:spPr>
      </p:pic>
      <p:pic>
        <p:nvPicPr>
          <p:cNvPr id="25" name="Graphic 24">
            <a:extLst>
              <a:ext uri="{FF2B5EF4-FFF2-40B4-BE49-F238E27FC236}">
                <a16:creationId xmlns:a16="http://schemas.microsoft.com/office/drawing/2014/main" id="{36DAF0CD-F951-1833-DB72-9909F367A5E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003861" y="1081715"/>
            <a:ext cx="252000" cy="252000"/>
          </a:xfrm>
          <a:prstGeom prst="rect">
            <a:avLst/>
          </a:prstGeom>
        </p:spPr>
      </p:pic>
      <p:pic>
        <p:nvPicPr>
          <p:cNvPr id="26" name="Graphic 25">
            <a:extLst>
              <a:ext uri="{FF2B5EF4-FFF2-40B4-BE49-F238E27FC236}">
                <a16:creationId xmlns:a16="http://schemas.microsoft.com/office/drawing/2014/main" id="{D1B06FE5-CEB3-68B4-6E72-47E66247D6D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464750" y="1081715"/>
            <a:ext cx="252000" cy="252000"/>
          </a:xfrm>
          <a:prstGeom prst="rect">
            <a:avLst/>
          </a:prstGeom>
        </p:spPr>
      </p:pic>
      <p:pic>
        <p:nvPicPr>
          <p:cNvPr id="27" name="Graphic 26">
            <a:extLst>
              <a:ext uri="{FF2B5EF4-FFF2-40B4-BE49-F238E27FC236}">
                <a16:creationId xmlns:a16="http://schemas.microsoft.com/office/drawing/2014/main" id="{B8075B60-47DB-8CC6-1049-7644E0038A1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925639" y="1081715"/>
            <a:ext cx="252000" cy="252000"/>
          </a:xfrm>
          <a:prstGeom prst="rect">
            <a:avLst/>
          </a:prstGeom>
        </p:spPr>
      </p:pic>
      <p:pic>
        <p:nvPicPr>
          <p:cNvPr id="28" name="Graphic 27">
            <a:extLst>
              <a:ext uri="{FF2B5EF4-FFF2-40B4-BE49-F238E27FC236}">
                <a16:creationId xmlns:a16="http://schemas.microsoft.com/office/drawing/2014/main" id="{D32A5D0A-9909-7DC3-B065-E1C97D4EB17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386528" y="1081715"/>
            <a:ext cx="252000" cy="252000"/>
          </a:xfrm>
          <a:prstGeom prst="rect">
            <a:avLst/>
          </a:prstGeom>
        </p:spPr>
      </p:pic>
      <p:pic>
        <p:nvPicPr>
          <p:cNvPr id="29" name="Graphic 28">
            <a:extLst>
              <a:ext uri="{FF2B5EF4-FFF2-40B4-BE49-F238E27FC236}">
                <a16:creationId xmlns:a16="http://schemas.microsoft.com/office/drawing/2014/main" id="{5EBDF0CB-7647-B8BA-4136-CA3231D5FD8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847417" y="1081715"/>
            <a:ext cx="252000" cy="252000"/>
          </a:xfrm>
          <a:prstGeom prst="rect">
            <a:avLst/>
          </a:prstGeom>
        </p:spPr>
      </p:pic>
      <p:pic>
        <p:nvPicPr>
          <p:cNvPr id="30" name="Graphic 29">
            <a:extLst>
              <a:ext uri="{FF2B5EF4-FFF2-40B4-BE49-F238E27FC236}">
                <a16:creationId xmlns:a16="http://schemas.microsoft.com/office/drawing/2014/main" id="{019337BF-0C46-CDF3-0446-E081A5069EFC}"/>
              </a:ext>
            </a:extLst>
          </p:cNvPr>
          <p:cNvPicPr>
            <a:picLocks noChangeAspect="1"/>
          </p:cNvPicPr>
          <p:nvPr/>
        </p:nvPicPr>
        <p:blipFill>
          <a:blip r:embed="rId50">
            <a:extLst>
              <a:ext uri="{96DAC541-7B7A-43D3-8B79-37D633B846F1}">
                <asvg:svgBlip xmlns:asvg="http://schemas.microsoft.com/office/drawing/2016/SVG/main" r:embed="rId52"/>
              </a:ext>
            </a:extLst>
          </a:blip>
          <a:stretch>
            <a:fillRect/>
          </a:stretch>
        </p:blipFill>
        <p:spPr>
          <a:xfrm>
            <a:off x="4308306" y="1081715"/>
            <a:ext cx="252000" cy="252000"/>
          </a:xfrm>
          <a:prstGeom prst="rect">
            <a:avLst/>
          </a:prstGeom>
        </p:spPr>
      </p:pic>
      <p:pic>
        <p:nvPicPr>
          <p:cNvPr id="31" name="Graphic 30">
            <a:extLst>
              <a:ext uri="{FF2B5EF4-FFF2-40B4-BE49-F238E27FC236}">
                <a16:creationId xmlns:a16="http://schemas.microsoft.com/office/drawing/2014/main" id="{D2D8B249-5173-1A9A-CDA9-E815DE38D27B}"/>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4769195" y="1081715"/>
            <a:ext cx="252000" cy="252000"/>
          </a:xfrm>
          <a:prstGeom prst="rect">
            <a:avLst/>
          </a:prstGeom>
        </p:spPr>
      </p:pic>
      <p:pic>
        <p:nvPicPr>
          <p:cNvPr id="32" name="Graphic 31">
            <a:extLst>
              <a:ext uri="{FF2B5EF4-FFF2-40B4-BE49-F238E27FC236}">
                <a16:creationId xmlns:a16="http://schemas.microsoft.com/office/drawing/2014/main" id="{5EB1AA0A-71FC-BE4F-721A-863ECD5A8179}"/>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5230084" y="1081715"/>
            <a:ext cx="252000" cy="252000"/>
          </a:xfrm>
          <a:prstGeom prst="rect">
            <a:avLst/>
          </a:prstGeom>
        </p:spPr>
      </p:pic>
      <p:pic>
        <p:nvPicPr>
          <p:cNvPr id="33" name="Graphic 32">
            <a:extLst>
              <a:ext uri="{FF2B5EF4-FFF2-40B4-BE49-F238E27FC236}">
                <a16:creationId xmlns:a16="http://schemas.microsoft.com/office/drawing/2014/main" id="{1A84F5C4-76F0-2A9F-DA03-87C5F8B916B5}"/>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5690973" y="1081715"/>
            <a:ext cx="252000" cy="252000"/>
          </a:xfrm>
          <a:prstGeom prst="rect">
            <a:avLst/>
          </a:prstGeom>
        </p:spPr>
      </p:pic>
      <p:pic>
        <p:nvPicPr>
          <p:cNvPr id="34" name="Graphic 33">
            <a:extLst>
              <a:ext uri="{FF2B5EF4-FFF2-40B4-BE49-F238E27FC236}">
                <a16:creationId xmlns:a16="http://schemas.microsoft.com/office/drawing/2014/main" id="{799C8D3E-B6A7-71A0-718E-93E8F2372B6C}"/>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151862" y="1081715"/>
            <a:ext cx="252000" cy="252000"/>
          </a:xfrm>
          <a:prstGeom prst="rect">
            <a:avLst/>
          </a:prstGeom>
        </p:spPr>
      </p:pic>
      <p:pic>
        <p:nvPicPr>
          <p:cNvPr id="35" name="Graphic 34">
            <a:extLst>
              <a:ext uri="{FF2B5EF4-FFF2-40B4-BE49-F238E27FC236}">
                <a16:creationId xmlns:a16="http://schemas.microsoft.com/office/drawing/2014/main" id="{E9872F4E-D33B-EC4F-48CC-0379B1C92E5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612751" y="1081715"/>
            <a:ext cx="252000" cy="252000"/>
          </a:xfrm>
          <a:prstGeom prst="rect">
            <a:avLst/>
          </a:prstGeom>
        </p:spPr>
      </p:pic>
      <p:pic>
        <p:nvPicPr>
          <p:cNvPr id="36" name="Graphic 35">
            <a:extLst>
              <a:ext uri="{FF2B5EF4-FFF2-40B4-BE49-F238E27FC236}">
                <a16:creationId xmlns:a16="http://schemas.microsoft.com/office/drawing/2014/main" id="{4646C792-469F-BBE5-011E-0D66BEECF059}"/>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073640" y="1081715"/>
            <a:ext cx="252000" cy="252000"/>
          </a:xfrm>
          <a:prstGeom prst="rect">
            <a:avLst/>
          </a:prstGeom>
        </p:spPr>
      </p:pic>
      <p:pic>
        <p:nvPicPr>
          <p:cNvPr id="37" name="Graphic 36">
            <a:extLst>
              <a:ext uri="{FF2B5EF4-FFF2-40B4-BE49-F238E27FC236}">
                <a16:creationId xmlns:a16="http://schemas.microsoft.com/office/drawing/2014/main" id="{331AF92F-ED56-1CB4-563A-8BB3C0CDCE52}"/>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7534529" y="1081715"/>
            <a:ext cx="252000" cy="252000"/>
          </a:xfrm>
          <a:prstGeom prst="rect">
            <a:avLst/>
          </a:prstGeom>
        </p:spPr>
      </p:pic>
      <p:pic>
        <p:nvPicPr>
          <p:cNvPr id="38" name="Graphic 37">
            <a:extLst>
              <a:ext uri="{FF2B5EF4-FFF2-40B4-BE49-F238E27FC236}">
                <a16:creationId xmlns:a16="http://schemas.microsoft.com/office/drawing/2014/main" id="{EDFF2D95-5A55-8894-6FA4-DA3388AD9E9F}"/>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7995418" y="1081715"/>
            <a:ext cx="252000" cy="252000"/>
          </a:xfrm>
          <a:prstGeom prst="rect">
            <a:avLst/>
          </a:prstGeom>
        </p:spPr>
      </p:pic>
      <p:pic>
        <p:nvPicPr>
          <p:cNvPr id="39" name="Graphic 38">
            <a:extLst>
              <a:ext uri="{FF2B5EF4-FFF2-40B4-BE49-F238E27FC236}">
                <a16:creationId xmlns:a16="http://schemas.microsoft.com/office/drawing/2014/main" id="{B31E2952-2E0A-53E5-A147-6AFAE01AD5CE}"/>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8456307" y="1081715"/>
            <a:ext cx="252000" cy="252000"/>
          </a:xfrm>
          <a:prstGeom prst="rect">
            <a:avLst/>
          </a:prstGeom>
        </p:spPr>
      </p:pic>
      <p:pic>
        <p:nvPicPr>
          <p:cNvPr id="40" name="Graphic 39">
            <a:extLst>
              <a:ext uri="{FF2B5EF4-FFF2-40B4-BE49-F238E27FC236}">
                <a16:creationId xmlns:a16="http://schemas.microsoft.com/office/drawing/2014/main" id="{577BA6D7-D4CA-85D6-31D5-4CF1CDCC0CAD}"/>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8917196" y="1081715"/>
            <a:ext cx="252000" cy="252000"/>
          </a:xfrm>
          <a:prstGeom prst="rect">
            <a:avLst/>
          </a:prstGeom>
        </p:spPr>
      </p:pic>
      <p:pic>
        <p:nvPicPr>
          <p:cNvPr id="41" name="Graphic 40">
            <a:extLst>
              <a:ext uri="{FF2B5EF4-FFF2-40B4-BE49-F238E27FC236}">
                <a16:creationId xmlns:a16="http://schemas.microsoft.com/office/drawing/2014/main" id="{689EEE6A-E062-3F5B-0A7C-E0339266634B}"/>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9378085" y="1081715"/>
            <a:ext cx="252000" cy="252000"/>
          </a:xfrm>
          <a:prstGeom prst="rect">
            <a:avLst/>
          </a:prstGeom>
        </p:spPr>
      </p:pic>
      <p:pic>
        <p:nvPicPr>
          <p:cNvPr id="42" name="Graphic 41">
            <a:extLst>
              <a:ext uri="{FF2B5EF4-FFF2-40B4-BE49-F238E27FC236}">
                <a16:creationId xmlns:a16="http://schemas.microsoft.com/office/drawing/2014/main" id="{09CFCBF1-6164-F9E1-D6BB-ADEC33B33D73}"/>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9838974" y="1081715"/>
            <a:ext cx="252000" cy="252000"/>
          </a:xfrm>
          <a:prstGeom prst="rect">
            <a:avLst/>
          </a:prstGeom>
        </p:spPr>
      </p:pic>
      <p:pic>
        <p:nvPicPr>
          <p:cNvPr id="43" name="Graphic 42">
            <a:extLst>
              <a:ext uri="{FF2B5EF4-FFF2-40B4-BE49-F238E27FC236}">
                <a16:creationId xmlns:a16="http://schemas.microsoft.com/office/drawing/2014/main" id="{5C9FB487-2E4B-74F2-1FBF-C0485FA6AA60}"/>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0299863" y="1081715"/>
            <a:ext cx="252000" cy="252000"/>
          </a:xfrm>
          <a:prstGeom prst="rect">
            <a:avLst/>
          </a:prstGeom>
        </p:spPr>
      </p:pic>
      <p:pic>
        <p:nvPicPr>
          <p:cNvPr id="44" name="Graphic 43">
            <a:extLst>
              <a:ext uri="{FF2B5EF4-FFF2-40B4-BE49-F238E27FC236}">
                <a16:creationId xmlns:a16="http://schemas.microsoft.com/office/drawing/2014/main" id="{F4E225D8-191C-40C4-663E-E1892A9E7BAF}"/>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0760752" y="1081715"/>
            <a:ext cx="252000" cy="252000"/>
          </a:xfrm>
          <a:prstGeom prst="rect">
            <a:avLst/>
          </a:prstGeom>
        </p:spPr>
      </p:pic>
      <p:pic>
        <p:nvPicPr>
          <p:cNvPr id="45" name="Graphic 44">
            <a:extLst>
              <a:ext uri="{FF2B5EF4-FFF2-40B4-BE49-F238E27FC236}">
                <a16:creationId xmlns:a16="http://schemas.microsoft.com/office/drawing/2014/main" id="{6152E02A-8327-753F-8E5D-28E39BC0DA7F}"/>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1221641" y="1081715"/>
            <a:ext cx="252000" cy="252000"/>
          </a:xfrm>
          <a:prstGeom prst="rect">
            <a:avLst/>
          </a:prstGeom>
        </p:spPr>
      </p:pic>
      <p:pic>
        <p:nvPicPr>
          <p:cNvPr id="46" name="Graphic 45">
            <a:extLst>
              <a:ext uri="{FF2B5EF4-FFF2-40B4-BE49-F238E27FC236}">
                <a16:creationId xmlns:a16="http://schemas.microsoft.com/office/drawing/2014/main" id="{15B5A1DD-FD32-FC49-4319-87023381A7AE}"/>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11682530" y="1081715"/>
            <a:ext cx="252000" cy="252000"/>
          </a:xfrm>
          <a:prstGeom prst="rect">
            <a:avLst/>
          </a:prstGeom>
        </p:spPr>
      </p:pic>
      <p:sp>
        <p:nvSpPr>
          <p:cNvPr id="47" name="TextBox 46">
            <a:extLst>
              <a:ext uri="{FF2B5EF4-FFF2-40B4-BE49-F238E27FC236}">
                <a16:creationId xmlns:a16="http://schemas.microsoft.com/office/drawing/2014/main" id="{50C12D39-D7C1-828B-C85C-FAF915FBD129}"/>
              </a:ext>
            </a:extLst>
          </p:cNvPr>
          <p:cNvSpPr txBox="1"/>
          <p:nvPr/>
        </p:nvSpPr>
        <p:spPr>
          <a:xfrm>
            <a:off x="-592" y="675826"/>
            <a:ext cx="1839433" cy="307777"/>
          </a:xfrm>
          <a:prstGeom prst="rect">
            <a:avLst/>
          </a:prstGeom>
          <a:noFill/>
        </p:spPr>
        <p:txBody>
          <a:bodyPr wrap="square" rtlCol="0">
            <a:spAutoFit/>
          </a:bodyPr>
          <a:lstStyle/>
          <a:p>
            <a:r>
              <a:rPr lang="en-GB" sz="1400"/>
              <a:t>IoT</a:t>
            </a:r>
          </a:p>
        </p:txBody>
      </p:sp>
      <p:pic>
        <p:nvPicPr>
          <p:cNvPr id="48" name="Graphic 47">
            <a:extLst>
              <a:ext uri="{FF2B5EF4-FFF2-40B4-BE49-F238E27FC236}">
                <a16:creationId xmlns:a16="http://schemas.microsoft.com/office/drawing/2014/main" id="{E05E5247-7F5E-F18A-1AD6-28C3BCFF8C57}"/>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60000" y="1815356"/>
            <a:ext cx="216000" cy="216000"/>
          </a:xfrm>
          <a:prstGeom prst="rect">
            <a:avLst/>
          </a:prstGeom>
        </p:spPr>
      </p:pic>
      <p:pic>
        <p:nvPicPr>
          <p:cNvPr id="49" name="Graphic 48">
            <a:extLst>
              <a:ext uri="{FF2B5EF4-FFF2-40B4-BE49-F238E27FC236}">
                <a16:creationId xmlns:a16="http://schemas.microsoft.com/office/drawing/2014/main" id="{32C58253-CE6F-5E08-C439-FEDF198FB286}"/>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536000" y="1815356"/>
            <a:ext cx="216000" cy="216000"/>
          </a:xfrm>
          <a:prstGeom prst="rect">
            <a:avLst/>
          </a:prstGeom>
        </p:spPr>
      </p:pic>
      <p:pic>
        <p:nvPicPr>
          <p:cNvPr id="50" name="Graphic 49">
            <a:extLst>
              <a:ext uri="{FF2B5EF4-FFF2-40B4-BE49-F238E27FC236}">
                <a16:creationId xmlns:a16="http://schemas.microsoft.com/office/drawing/2014/main" id="{0E58BBA6-F6C2-ACD4-A73D-028735041838}"/>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912000" y="1815356"/>
            <a:ext cx="216000" cy="216000"/>
          </a:xfrm>
          <a:prstGeom prst="rect">
            <a:avLst/>
          </a:prstGeom>
        </p:spPr>
      </p:pic>
      <p:pic>
        <p:nvPicPr>
          <p:cNvPr id="51" name="Graphic 50">
            <a:extLst>
              <a:ext uri="{FF2B5EF4-FFF2-40B4-BE49-F238E27FC236}">
                <a16:creationId xmlns:a16="http://schemas.microsoft.com/office/drawing/2014/main" id="{3E4C8845-4EDD-87D4-13A3-61385D3E5E87}"/>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288000" y="1815356"/>
            <a:ext cx="216000" cy="216000"/>
          </a:xfrm>
          <a:prstGeom prst="rect">
            <a:avLst/>
          </a:prstGeom>
        </p:spPr>
      </p:pic>
      <p:pic>
        <p:nvPicPr>
          <p:cNvPr id="52" name="Graphic 51">
            <a:extLst>
              <a:ext uri="{FF2B5EF4-FFF2-40B4-BE49-F238E27FC236}">
                <a16:creationId xmlns:a16="http://schemas.microsoft.com/office/drawing/2014/main" id="{8D334632-2BED-CF8A-57F7-D9FF99DEBA1B}"/>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1664000" y="1815356"/>
            <a:ext cx="216000" cy="216000"/>
          </a:xfrm>
          <a:prstGeom prst="rect">
            <a:avLst/>
          </a:prstGeom>
        </p:spPr>
      </p:pic>
      <p:pic>
        <p:nvPicPr>
          <p:cNvPr id="53" name="Graphic 52">
            <a:extLst>
              <a:ext uri="{FF2B5EF4-FFF2-40B4-BE49-F238E27FC236}">
                <a16:creationId xmlns:a16="http://schemas.microsoft.com/office/drawing/2014/main" id="{4CE0D788-FDC7-29B5-35AB-4BC017804919}"/>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2040000" y="1815356"/>
            <a:ext cx="216000" cy="216000"/>
          </a:xfrm>
          <a:prstGeom prst="rect">
            <a:avLst/>
          </a:prstGeom>
        </p:spPr>
      </p:pic>
      <p:pic>
        <p:nvPicPr>
          <p:cNvPr id="54" name="Graphic 53">
            <a:extLst>
              <a:ext uri="{FF2B5EF4-FFF2-40B4-BE49-F238E27FC236}">
                <a16:creationId xmlns:a16="http://schemas.microsoft.com/office/drawing/2014/main" id="{FF1FA6CD-60A9-81C2-AC1E-48B7841AC8E9}"/>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416000" y="1815356"/>
            <a:ext cx="216000" cy="216000"/>
          </a:xfrm>
          <a:prstGeom prst="rect">
            <a:avLst/>
          </a:prstGeom>
        </p:spPr>
      </p:pic>
      <p:pic>
        <p:nvPicPr>
          <p:cNvPr id="55" name="Graphic 54">
            <a:extLst>
              <a:ext uri="{FF2B5EF4-FFF2-40B4-BE49-F238E27FC236}">
                <a16:creationId xmlns:a16="http://schemas.microsoft.com/office/drawing/2014/main" id="{758979C5-347E-1AB8-0D65-7B6804E93117}"/>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2792000" y="1815356"/>
            <a:ext cx="216000" cy="216000"/>
          </a:xfrm>
          <a:prstGeom prst="rect">
            <a:avLst/>
          </a:prstGeom>
        </p:spPr>
      </p:pic>
      <p:pic>
        <p:nvPicPr>
          <p:cNvPr id="56" name="Graphic 55">
            <a:extLst>
              <a:ext uri="{FF2B5EF4-FFF2-40B4-BE49-F238E27FC236}">
                <a16:creationId xmlns:a16="http://schemas.microsoft.com/office/drawing/2014/main" id="{CAF868E2-EC54-1B95-FCC8-59629F2182D6}"/>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3168000" y="1815356"/>
            <a:ext cx="216000" cy="216000"/>
          </a:xfrm>
          <a:prstGeom prst="rect">
            <a:avLst/>
          </a:prstGeom>
        </p:spPr>
      </p:pic>
      <p:pic>
        <p:nvPicPr>
          <p:cNvPr id="57" name="Graphic 56">
            <a:extLst>
              <a:ext uri="{FF2B5EF4-FFF2-40B4-BE49-F238E27FC236}">
                <a16:creationId xmlns:a16="http://schemas.microsoft.com/office/drawing/2014/main" id="{301693E3-6EE8-ED26-EC28-EE97C21D3CC9}"/>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3544000" y="1815356"/>
            <a:ext cx="216000" cy="216000"/>
          </a:xfrm>
          <a:prstGeom prst="rect">
            <a:avLst/>
          </a:prstGeom>
        </p:spPr>
      </p:pic>
      <p:pic>
        <p:nvPicPr>
          <p:cNvPr id="58" name="Graphic 57">
            <a:extLst>
              <a:ext uri="{FF2B5EF4-FFF2-40B4-BE49-F238E27FC236}">
                <a16:creationId xmlns:a16="http://schemas.microsoft.com/office/drawing/2014/main" id="{68F1EE1E-C362-9002-F050-36E06F3B0906}"/>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3920000" y="1815356"/>
            <a:ext cx="216000" cy="216000"/>
          </a:xfrm>
          <a:prstGeom prst="rect">
            <a:avLst/>
          </a:prstGeom>
        </p:spPr>
      </p:pic>
      <p:pic>
        <p:nvPicPr>
          <p:cNvPr id="59" name="Graphic 58">
            <a:extLst>
              <a:ext uri="{FF2B5EF4-FFF2-40B4-BE49-F238E27FC236}">
                <a16:creationId xmlns:a16="http://schemas.microsoft.com/office/drawing/2014/main" id="{D00D144C-AB10-C45E-9833-265480FD3DB1}"/>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4296000" y="1815356"/>
            <a:ext cx="216000" cy="216000"/>
          </a:xfrm>
          <a:prstGeom prst="rect">
            <a:avLst/>
          </a:prstGeom>
        </p:spPr>
      </p:pic>
      <p:pic>
        <p:nvPicPr>
          <p:cNvPr id="60" name="Graphic 59">
            <a:extLst>
              <a:ext uri="{FF2B5EF4-FFF2-40B4-BE49-F238E27FC236}">
                <a16:creationId xmlns:a16="http://schemas.microsoft.com/office/drawing/2014/main" id="{A4E666E3-848F-CCC2-73B4-B573A9FB8B79}"/>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4672000" y="1815356"/>
            <a:ext cx="216000" cy="216000"/>
          </a:xfrm>
          <a:prstGeom prst="rect">
            <a:avLst/>
          </a:prstGeom>
        </p:spPr>
      </p:pic>
      <p:pic>
        <p:nvPicPr>
          <p:cNvPr id="61" name="Graphic 60">
            <a:extLst>
              <a:ext uri="{FF2B5EF4-FFF2-40B4-BE49-F238E27FC236}">
                <a16:creationId xmlns:a16="http://schemas.microsoft.com/office/drawing/2014/main" id="{EE7706B2-E541-6F96-015E-C73682D6F69B}"/>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048000" y="1815356"/>
            <a:ext cx="216000" cy="216000"/>
          </a:xfrm>
          <a:prstGeom prst="rect">
            <a:avLst/>
          </a:prstGeom>
        </p:spPr>
      </p:pic>
      <p:pic>
        <p:nvPicPr>
          <p:cNvPr id="62" name="Graphic 61">
            <a:extLst>
              <a:ext uri="{FF2B5EF4-FFF2-40B4-BE49-F238E27FC236}">
                <a16:creationId xmlns:a16="http://schemas.microsoft.com/office/drawing/2014/main" id="{A183710A-F53A-4866-238B-38E2709395FC}"/>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5424000" y="1815356"/>
            <a:ext cx="216000" cy="216000"/>
          </a:xfrm>
          <a:prstGeom prst="rect">
            <a:avLst/>
          </a:prstGeom>
        </p:spPr>
      </p:pic>
      <p:pic>
        <p:nvPicPr>
          <p:cNvPr id="63" name="Graphic 62">
            <a:extLst>
              <a:ext uri="{FF2B5EF4-FFF2-40B4-BE49-F238E27FC236}">
                <a16:creationId xmlns:a16="http://schemas.microsoft.com/office/drawing/2014/main" id="{5649F65C-CBCF-EF76-8894-15863B3B0C23}"/>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5800000" y="1815356"/>
            <a:ext cx="216000" cy="216000"/>
          </a:xfrm>
          <a:prstGeom prst="rect">
            <a:avLst/>
          </a:prstGeom>
        </p:spPr>
      </p:pic>
      <p:pic>
        <p:nvPicPr>
          <p:cNvPr id="64" name="Graphic 63">
            <a:extLst>
              <a:ext uri="{FF2B5EF4-FFF2-40B4-BE49-F238E27FC236}">
                <a16:creationId xmlns:a16="http://schemas.microsoft.com/office/drawing/2014/main" id="{203FB4EB-8E37-F1EE-CF17-9D95BFD14B1B}"/>
              </a:ext>
            </a:extLst>
          </p:cNvPr>
          <p:cNvPicPr>
            <a:picLocks noChangeAspect="1"/>
          </p:cNvPicPr>
          <p:nvPr/>
        </p:nvPicPr>
        <p:blipFill>
          <a:blip r:embed="rId95">
            <a:extLst>
              <a:ext uri="{96DAC541-7B7A-43D3-8B79-37D633B846F1}">
                <asvg:svgBlip xmlns:asvg="http://schemas.microsoft.com/office/drawing/2016/SVG/main" r:embed="rId117"/>
              </a:ext>
            </a:extLst>
          </a:blip>
          <a:stretch>
            <a:fillRect/>
          </a:stretch>
        </p:blipFill>
        <p:spPr>
          <a:xfrm>
            <a:off x="6176000" y="1815356"/>
            <a:ext cx="216000" cy="216000"/>
          </a:xfrm>
          <a:prstGeom prst="rect">
            <a:avLst/>
          </a:prstGeom>
        </p:spPr>
      </p:pic>
      <p:pic>
        <p:nvPicPr>
          <p:cNvPr id="65" name="Graphic 64">
            <a:extLst>
              <a:ext uri="{FF2B5EF4-FFF2-40B4-BE49-F238E27FC236}">
                <a16:creationId xmlns:a16="http://schemas.microsoft.com/office/drawing/2014/main" id="{2FB36DF5-6374-32B9-550D-12353186E4B4}"/>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552000" y="1815356"/>
            <a:ext cx="216000" cy="216000"/>
          </a:xfrm>
          <a:prstGeom prst="rect">
            <a:avLst/>
          </a:prstGeom>
        </p:spPr>
      </p:pic>
      <p:pic>
        <p:nvPicPr>
          <p:cNvPr id="66" name="Graphic 65">
            <a:extLst>
              <a:ext uri="{FF2B5EF4-FFF2-40B4-BE49-F238E27FC236}">
                <a16:creationId xmlns:a16="http://schemas.microsoft.com/office/drawing/2014/main" id="{757B6AF9-D058-C709-6AF1-A695DDAD82CA}"/>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928000" y="1815356"/>
            <a:ext cx="216000" cy="216000"/>
          </a:xfrm>
          <a:prstGeom prst="rect">
            <a:avLst/>
          </a:prstGeom>
        </p:spPr>
      </p:pic>
      <p:pic>
        <p:nvPicPr>
          <p:cNvPr id="67" name="Graphic 66">
            <a:extLst>
              <a:ext uri="{FF2B5EF4-FFF2-40B4-BE49-F238E27FC236}">
                <a16:creationId xmlns:a16="http://schemas.microsoft.com/office/drawing/2014/main" id="{9FE050AC-FC8E-65B6-C4C7-244D9CF8D195}"/>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7304000" y="1815356"/>
            <a:ext cx="216000" cy="216000"/>
          </a:xfrm>
          <a:prstGeom prst="rect">
            <a:avLst/>
          </a:prstGeom>
        </p:spPr>
      </p:pic>
      <p:pic>
        <p:nvPicPr>
          <p:cNvPr id="68" name="Graphic 67">
            <a:extLst>
              <a:ext uri="{FF2B5EF4-FFF2-40B4-BE49-F238E27FC236}">
                <a16:creationId xmlns:a16="http://schemas.microsoft.com/office/drawing/2014/main" id="{F9A65730-D6ED-AFE1-A58F-428165583A0A}"/>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7680000" y="1815356"/>
            <a:ext cx="216000" cy="216000"/>
          </a:xfrm>
          <a:prstGeom prst="rect">
            <a:avLst/>
          </a:prstGeom>
        </p:spPr>
      </p:pic>
      <p:pic>
        <p:nvPicPr>
          <p:cNvPr id="69" name="Graphic 68">
            <a:extLst>
              <a:ext uri="{FF2B5EF4-FFF2-40B4-BE49-F238E27FC236}">
                <a16:creationId xmlns:a16="http://schemas.microsoft.com/office/drawing/2014/main" id="{C0424A5C-5551-982F-3221-CBCD066A97FD}"/>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8056000" y="1815356"/>
            <a:ext cx="216000" cy="216000"/>
          </a:xfrm>
          <a:prstGeom prst="rect">
            <a:avLst/>
          </a:prstGeom>
        </p:spPr>
      </p:pic>
      <p:pic>
        <p:nvPicPr>
          <p:cNvPr id="70" name="Graphic 69">
            <a:extLst>
              <a:ext uri="{FF2B5EF4-FFF2-40B4-BE49-F238E27FC236}">
                <a16:creationId xmlns:a16="http://schemas.microsoft.com/office/drawing/2014/main" id="{9141B93F-2FD7-CC60-1BD4-E47574A33C03}"/>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8432000" y="1815356"/>
            <a:ext cx="216000" cy="216000"/>
          </a:xfrm>
          <a:prstGeom prst="rect">
            <a:avLst/>
          </a:prstGeom>
        </p:spPr>
      </p:pic>
      <p:pic>
        <p:nvPicPr>
          <p:cNvPr id="71" name="Graphic 70">
            <a:extLst>
              <a:ext uri="{FF2B5EF4-FFF2-40B4-BE49-F238E27FC236}">
                <a16:creationId xmlns:a16="http://schemas.microsoft.com/office/drawing/2014/main" id="{F00330E6-9F06-D541-C924-D5C3A161F061}"/>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8808000" y="1815356"/>
            <a:ext cx="216000" cy="216000"/>
          </a:xfrm>
          <a:prstGeom prst="rect">
            <a:avLst/>
          </a:prstGeom>
        </p:spPr>
      </p:pic>
      <p:pic>
        <p:nvPicPr>
          <p:cNvPr id="72" name="Graphic 71">
            <a:extLst>
              <a:ext uri="{FF2B5EF4-FFF2-40B4-BE49-F238E27FC236}">
                <a16:creationId xmlns:a16="http://schemas.microsoft.com/office/drawing/2014/main" id="{E0119811-8653-E4FE-57AB-75F9B8B98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9184000" y="1815356"/>
            <a:ext cx="216000" cy="216000"/>
          </a:xfrm>
          <a:prstGeom prst="rect">
            <a:avLst/>
          </a:prstGeom>
        </p:spPr>
      </p:pic>
      <p:pic>
        <p:nvPicPr>
          <p:cNvPr id="73" name="Graphic 72">
            <a:extLst>
              <a:ext uri="{FF2B5EF4-FFF2-40B4-BE49-F238E27FC236}">
                <a16:creationId xmlns:a16="http://schemas.microsoft.com/office/drawing/2014/main" id="{F9DD8702-3112-6539-8DA2-E739EBDB9845}"/>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560000" y="1815356"/>
            <a:ext cx="216000" cy="216000"/>
          </a:xfrm>
          <a:prstGeom prst="rect">
            <a:avLst/>
          </a:prstGeom>
        </p:spPr>
      </p:pic>
      <p:pic>
        <p:nvPicPr>
          <p:cNvPr id="74" name="Graphic 73">
            <a:extLst>
              <a:ext uri="{FF2B5EF4-FFF2-40B4-BE49-F238E27FC236}">
                <a16:creationId xmlns:a16="http://schemas.microsoft.com/office/drawing/2014/main" id="{DFB12A53-48D4-0F68-8FC9-E331D45FC6E4}"/>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9936000" y="1815356"/>
            <a:ext cx="216000" cy="216000"/>
          </a:xfrm>
          <a:prstGeom prst="rect">
            <a:avLst/>
          </a:prstGeom>
        </p:spPr>
      </p:pic>
      <p:pic>
        <p:nvPicPr>
          <p:cNvPr id="75" name="Graphic 74">
            <a:extLst>
              <a:ext uri="{FF2B5EF4-FFF2-40B4-BE49-F238E27FC236}">
                <a16:creationId xmlns:a16="http://schemas.microsoft.com/office/drawing/2014/main" id="{60513916-83C9-4959-0B94-5B2A3EDFC7E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10312000" y="1815356"/>
            <a:ext cx="216000" cy="216000"/>
          </a:xfrm>
          <a:prstGeom prst="rect">
            <a:avLst/>
          </a:prstGeom>
        </p:spPr>
      </p:pic>
      <p:pic>
        <p:nvPicPr>
          <p:cNvPr id="76" name="Graphic 75">
            <a:extLst>
              <a:ext uri="{FF2B5EF4-FFF2-40B4-BE49-F238E27FC236}">
                <a16:creationId xmlns:a16="http://schemas.microsoft.com/office/drawing/2014/main" id="{03A39A76-2703-FC92-CB2B-99617E12D78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10688000" y="1815356"/>
            <a:ext cx="216000" cy="216000"/>
          </a:xfrm>
          <a:prstGeom prst="rect">
            <a:avLst/>
          </a:prstGeom>
        </p:spPr>
      </p:pic>
      <p:pic>
        <p:nvPicPr>
          <p:cNvPr id="77" name="Graphic 76">
            <a:extLst>
              <a:ext uri="{FF2B5EF4-FFF2-40B4-BE49-F238E27FC236}">
                <a16:creationId xmlns:a16="http://schemas.microsoft.com/office/drawing/2014/main" id="{1B733327-819E-8ED0-1647-D4789B9B7462}"/>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11064000" y="1815356"/>
            <a:ext cx="216000" cy="216000"/>
          </a:xfrm>
          <a:prstGeom prst="rect">
            <a:avLst/>
          </a:prstGeom>
        </p:spPr>
      </p:pic>
      <p:pic>
        <p:nvPicPr>
          <p:cNvPr id="78" name="Graphic 77">
            <a:extLst>
              <a:ext uri="{FF2B5EF4-FFF2-40B4-BE49-F238E27FC236}">
                <a16:creationId xmlns:a16="http://schemas.microsoft.com/office/drawing/2014/main" id="{5B659782-E45E-C297-E2E2-64A707F4FEBD}"/>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11440000" y="1815356"/>
            <a:ext cx="216000" cy="216000"/>
          </a:xfrm>
          <a:prstGeom prst="rect">
            <a:avLst/>
          </a:prstGeom>
        </p:spPr>
      </p:pic>
      <p:pic>
        <p:nvPicPr>
          <p:cNvPr id="79" name="Graphic 78">
            <a:extLst>
              <a:ext uri="{FF2B5EF4-FFF2-40B4-BE49-F238E27FC236}">
                <a16:creationId xmlns:a16="http://schemas.microsoft.com/office/drawing/2014/main" id="{3F28DDEF-C86E-BFCE-F7E7-65EA7B9B3C5E}"/>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1816000" y="1815356"/>
            <a:ext cx="216000" cy="216000"/>
          </a:xfrm>
          <a:prstGeom prst="rect">
            <a:avLst/>
          </a:prstGeom>
        </p:spPr>
      </p:pic>
      <p:sp>
        <p:nvSpPr>
          <p:cNvPr id="80" name="TextBox 79">
            <a:extLst>
              <a:ext uri="{FF2B5EF4-FFF2-40B4-BE49-F238E27FC236}">
                <a16:creationId xmlns:a16="http://schemas.microsoft.com/office/drawing/2014/main" id="{5F458B5C-DECC-8275-79BF-47BDA1502554}"/>
              </a:ext>
            </a:extLst>
          </p:cNvPr>
          <p:cNvSpPr txBox="1"/>
          <p:nvPr/>
        </p:nvSpPr>
        <p:spPr>
          <a:xfrm>
            <a:off x="0" y="1438949"/>
            <a:ext cx="2716750" cy="307777"/>
          </a:xfrm>
          <a:prstGeom prst="rect">
            <a:avLst/>
          </a:prstGeom>
          <a:noFill/>
        </p:spPr>
        <p:txBody>
          <a:bodyPr wrap="square" rtlCol="0">
            <a:spAutoFit/>
          </a:bodyPr>
          <a:lstStyle/>
          <a:p>
            <a:r>
              <a:rPr lang="en-GB" sz="1400"/>
              <a:t>Management and Governance</a:t>
            </a:r>
          </a:p>
        </p:txBody>
      </p:sp>
      <p:pic>
        <p:nvPicPr>
          <p:cNvPr id="81" name="Graphic 80">
            <a:extLst>
              <a:ext uri="{FF2B5EF4-FFF2-40B4-BE49-F238E27FC236}">
                <a16:creationId xmlns:a16="http://schemas.microsoft.com/office/drawing/2014/main" id="{DE6A7C50-6ABF-83D7-DA06-7A07E976A968}"/>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42000" y="2462536"/>
            <a:ext cx="252000" cy="252000"/>
          </a:xfrm>
          <a:prstGeom prst="rect">
            <a:avLst/>
          </a:prstGeom>
        </p:spPr>
      </p:pic>
      <p:sp>
        <p:nvSpPr>
          <p:cNvPr id="82" name="TextBox 81">
            <a:extLst>
              <a:ext uri="{FF2B5EF4-FFF2-40B4-BE49-F238E27FC236}">
                <a16:creationId xmlns:a16="http://schemas.microsoft.com/office/drawing/2014/main" id="{4A8C47CB-3ABD-38C9-7BC3-ED17F4512010}"/>
              </a:ext>
            </a:extLst>
          </p:cNvPr>
          <p:cNvSpPr txBox="1"/>
          <p:nvPr/>
        </p:nvSpPr>
        <p:spPr>
          <a:xfrm>
            <a:off x="4729" y="2137890"/>
            <a:ext cx="2716750" cy="307777"/>
          </a:xfrm>
          <a:prstGeom prst="rect">
            <a:avLst/>
          </a:prstGeom>
          <a:noFill/>
        </p:spPr>
        <p:txBody>
          <a:bodyPr wrap="square" rtlCol="0">
            <a:spAutoFit/>
          </a:bodyPr>
          <a:lstStyle/>
          <a:p>
            <a:r>
              <a:rPr lang="en-GB" sz="1400"/>
              <a:t>Menu</a:t>
            </a:r>
          </a:p>
        </p:txBody>
      </p:sp>
      <p:pic>
        <p:nvPicPr>
          <p:cNvPr id="83" name="Graphic 82">
            <a:extLst>
              <a:ext uri="{FF2B5EF4-FFF2-40B4-BE49-F238E27FC236}">
                <a16:creationId xmlns:a16="http://schemas.microsoft.com/office/drawing/2014/main" id="{98BAACB4-F210-7BC0-C8A7-188D763A9D9A}"/>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42000" y="3166610"/>
            <a:ext cx="252000" cy="252000"/>
          </a:xfrm>
          <a:prstGeom prst="rect">
            <a:avLst/>
          </a:prstGeom>
        </p:spPr>
      </p:pic>
      <p:pic>
        <p:nvPicPr>
          <p:cNvPr id="84" name="Graphic 83">
            <a:extLst>
              <a:ext uri="{FF2B5EF4-FFF2-40B4-BE49-F238E27FC236}">
                <a16:creationId xmlns:a16="http://schemas.microsoft.com/office/drawing/2014/main" id="{FA45F560-6ADC-C21C-E388-59710D567A3C}"/>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1919714" y="3166610"/>
            <a:ext cx="252000" cy="252000"/>
          </a:xfrm>
          <a:prstGeom prst="rect">
            <a:avLst/>
          </a:prstGeom>
        </p:spPr>
      </p:pic>
      <p:pic>
        <p:nvPicPr>
          <p:cNvPr id="85" name="Graphic 84">
            <a:extLst>
              <a:ext uri="{FF2B5EF4-FFF2-40B4-BE49-F238E27FC236}">
                <a16:creationId xmlns:a16="http://schemas.microsoft.com/office/drawing/2014/main" id="{78C63E9D-E6AB-A00B-95D0-8957B392D91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697428" y="3166610"/>
            <a:ext cx="252000" cy="252000"/>
          </a:xfrm>
          <a:prstGeom prst="rect">
            <a:avLst/>
          </a:prstGeom>
        </p:spPr>
      </p:pic>
      <p:pic>
        <p:nvPicPr>
          <p:cNvPr id="86" name="Graphic 85">
            <a:extLst>
              <a:ext uri="{FF2B5EF4-FFF2-40B4-BE49-F238E27FC236}">
                <a16:creationId xmlns:a16="http://schemas.microsoft.com/office/drawing/2014/main" id="{367724F2-DE81-6F67-2A96-47B3A299C2E7}"/>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5475142" y="3166610"/>
            <a:ext cx="252000" cy="252000"/>
          </a:xfrm>
          <a:prstGeom prst="rect">
            <a:avLst/>
          </a:prstGeom>
        </p:spPr>
      </p:pic>
      <p:pic>
        <p:nvPicPr>
          <p:cNvPr id="87" name="Graphic 86">
            <a:extLst>
              <a:ext uri="{FF2B5EF4-FFF2-40B4-BE49-F238E27FC236}">
                <a16:creationId xmlns:a16="http://schemas.microsoft.com/office/drawing/2014/main" id="{DEDB09D3-E5FA-4B1E-CF87-9B9A3FCEE323}"/>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7252856" y="3166610"/>
            <a:ext cx="252000" cy="252000"/>
          </a:xfrm>
          <a:prstGeom prst="rect">
            <a:avLst/>
          </a:prstGeom>
        </p:spPr>
      </p:pic>
      <p:pic>
        <p:nvPicPr>
          <p:cNvPr id="88" name="Graphic 87">
            <a:extLst>
              <a:ext uri="{FF2B5EF4-FFF2-40B4-BE49-F238E27FC236}">
                <a16:creationId xmlns:a16="http://schemas.microsoft.com/office/drawing/2014/main" id="{BBB9E08C-7D77-9EB2-A294-64B03EEC934D}"/>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9030570" y="3166610"/>
            <a:ext cx="252000" cy="252000"/>
          </a:xfrm>
          <a:prstGeom prst="rect">
            <a:avLst/>
          </a:prstGeom>
        </p:spPr>
      </p:pic>
      <p:sp>
        <p:nvSpPr>
          <p:cNvPr id="89" name="TextBox 88">
            <a:extLst>
              <a:ext uri="{FF2B5EF4-FFF2-40B4-BE49-F238E27FC236}">
                <a16:creationId xmlns:a16="http://schemas.microsoft.com/office/drawing/2014/main" id="{F07D25CD-7BE9-E96C-006C-99180BAEC68D}"/>
              </a:ext>
            </a:extLst>
          </p:cNvPr>
          <p:cNvSpPr txBox="1"/>
          <p:nvPr/>
        </p:nvSpPr>
        <p:spPr>
          <a:xfrm>
            <a:off x="-592" y="2778250"/>
            <a:ext cx="2716750" cy="307777"/>
          </a:xfrm>
          <a:prstGeom prst="rect">
            <a:avLst/>
          </a:prstGeom>
          <a:noFill/>
        </p:spPr>
        <p:txBody>
          <a:bodyPr wrap="square" rtlCol="0">
            <a:spAutoFit/>
          </a:bodyPr>
          <a:lstStyle/>
          <a:p>
            <a:r>
              <a:rPr lang="en-GB" sz="1400"/>
              <a:t>Migrate</a:t>
            </a:r>
          </a:p>
        </p:txBody>
      </p:sp>
      <p:pic>
        <p:nvPicPr>
          <p:cNvPr id="90" name="Graphic 89">
            <a:extLst>
              <a:ext uri="{FF2B5EF4-FFF2-40B4-BE49-F238E27FC236}">
                <a16:creationId xmlns:a16="http://schemas.microsoft.com/office/drawing/2014/main" id="{2783512D-8331-C2C4-C6AD-07521A9C6537}"/>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260137" y="3177000"/>
            <a:ext cx="252000" cy="252000"/>
          </a:xfrm>
          <a:prstGeom prst="rect">
            <a:avLst/>
          </a:prstGeom>
        </p:spPr>
      </p:pic>
      <p:pic>
        <p:nvPicPr>
          <p:cNvPr id="91" name="Graphic 90">
            <a:extLst>
              <a:ext uri="{FF2B5EF4-FFF2-40B4-BE49-F238E27FC236}">
                <a16:creationId xmlns:a16="http://schemas.microsoft.com/office/drawing/2014/main" id="{C41FFDF2-7F0D-3F28-43A9-BC7A7B3C35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40677" y="4035765"/>
            <a:ext cx="252000" cy="252000"/>
          </a:xfrm>
          <a:prstGeom prst="rect">
            <a:avLst/>
          </a:prstGeom>
        </p:spPr>
      </p:pic>
      <p:pic>
        <p:nvPicPr>
          <p:cNvPr id="92" name="Graphic 91">
            <a:extLst>
              <a:ext uri="{FF2B5EF4-FFF2-40B4-BE49-F238E27FC236}">
                <a16:creationId xmlns:a16="http://schemas.microsoft.com/office/drawing/2014/main" id="{0EACC6CC-D5FA-BC19-1F4D-37F9818859C9}"/>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576776" y="4035765"/>
            <a:ext cx="252000" cy="252000"/>
          </a:xfrm>
          <a:prstGeom prst="rect">
            <a:avLst/>
          </a:prstGeom>
        </p:spPr>
      </p:pic>
      <p:sp>
        <p:nvSpPr>
          <p:cNvPr id="93" name="TextBox 92">
            <a:extLst>
              <a:ext uri="{FF2B5EF4-FFF2-40B4-BE49-F238E27FC236}">
                <a16:creationId xmlns:a16="http://schemas.microsoft.com/office/drawing/2014/main" id="{8E21AA74-466C-F48C-0DE7-BAE32C475DB4}"/>
              </a:ext>
            </a:extLst>
          </p:cNvPr>
          <p:cNvSpPr txBox="1"/>
          <p:nvPr/>
        </p:nvSpPr>
        <p:spPr>
          <a:xfrm>
            <a:off x="-19768" y="3618085"/>
            <a:ext cx="2716750" cy="307777"/>
          </a:xfrm>
          <a:prstGeom prst="rect">
            <a:avLst/>
          </a:prstGeom>
          <a:noFill/>
        </p:spPr>
        <p:txBody>
          <a:bodyPr wrap="square" rtlCol="0">
            <a:spAutoFit/>
          </a:bodyPr>
          <a:lstStyle/>
          <a:p>
            <a:r>
              <a:rPr lang="en-GB" sz="1400"/>
              <a:t>Mixed reality</a:t>
            </a:r>
          </a:p>
        </p:txBody>
      </p:sp>
      <p:pic>
        <p:nvPicPr>
          <p:cNvPr id="94" name="Graphic 93">
            <a:extLst>
              <a:ext uri="{FF2B5EF4-FFF2-40B4-BE49-F238E27FC236}">
                <a16:creationId xmlns:a16="http://schemas.microsoft.com/office/drawing/2014/main" id="{24D76610-C1C0-B80F-C6FA-9B8AB8D54660}"/>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70937" y="4711017"/>
            <a:ext cx="216000" cy="216000"/>
          </a:xfrm>
          <a:prstGeom prst="rect">
            <a:avLst/>
          </a:prstGeom>
        </p:spPr>
      </p:pic>
      <p:pic>
        <p:nvPicPr>
          <p:cNvPr id="95" name="Graphic 94">
            <a:extLst>
              <a:ext uri="{FF2B5EF4-FFF2-40B4-BE49-F238E27FC236}">
                <a16:creationId xmlns:a16="http://schemas.microsoft.com/office/drawing/2014/main" id="{FEC6008A-BE39-46C9-1BB4-64A80002BECE}"/>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684482" y="4711017"/>
            <a:ext cx="216000" cy="216000"/>
          </a:xfrm>
          <a:prstGeom prst="rect">
            <a:avLst/>
          </a:prstGeom>
        </p:spPr>
      </p:pic>
      <p:pic>
        <p:nvPicPr>
          <p:cNvPr id="96" name="Graphic 95">
            <a:extLst>
              <a:ext uri="{FF2B5EF4-FFF2-40B4-BE49-F238E27FC236}">
                <a16:creationId xmlns:a16="http://schemas.microsoft.com/office/drawing/2014/main" id="{A0285439-DFAB-9C2F-F059-4968F8D9F787}"/>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183959" y="4711017"/>
            <a:ext cx="216000" cy="216000"/>
          </a:xfrm>
          <a:prstGeom prst="rect">
            <a:avLst/>
          </a:prstGeom>
        </p:spPr>
      </p:pic>
      <p:sp>
        <p:nvSpPr>
          <p:cNvPr id="97" name="TextBox 96">
            <a:extLst>
              <a:ext uri="{FF2B5EF4-FFF2-40B4-BE49-F238E27FC236}">
                <a16:creationId xmlns:a16="http://schemas.microsoft.com/office/drawing/2014/main" id="{DB0670AF-2AFF-19D9-ABD0-80B26E173C00}"/>
              </a:ext>
            </a:extLst>
          </p:cNvPr>
          <p:cNvSpPr txBox="1"/>
          <p:nvPr/>
        </p:nvSpPr>
        <p:spPr>
          <a:xfrm>
            <a:off x="20089" y="4333194"/>
            <a:ext cx="2716750" cy="307777"/>
          </a:xfrm>
          <a:prstGeom prst="rect">
            <a:avLst/>
          </a:prstGeom>
          <a:noFill/>
        </p:spPr>
        <p:txBody>
          <a:bodyPr wrap="square" rtlCol="0">
            <a:spAutoFit/>
          </a:bodyPr>
          <a:lstStyle/>
          <a:p>
            <a:r>
              <a:rPr lang="en-GB" sz="1400"/>
              <a:t>Mobile</a:t>
            </a:r>
          </a:p>
        </p:txBody>
      </p:sp>
      <p:pic>
        <p:nvPicPr>
          <p:cNvPr id="98" name="Graphic 97">
            <a:extLst>
              <a:ext uri="{FF2B5EF4-FFF2-40B4-BE49-F238E27FC236}">
                <a16:creationId xmlns:a16="http://schemas.microsoft.com/office/drawing/2014/main" id="{EBB42B3A-ECC6-E50B-5487-9DA4C6451993}"/>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33137" y="5484739"/>
            <a:ext cx="252000" cy="252000"/>
          </a:xfrm>
          <a:prstGeom prst="rect">
            <a:avLst/>
          </a:prstGeom>
        </p:spPr>
      </p:pic>
      <p:pic>
        <p:nvPicPr>
          <p:cNvPr id="99" name="Graphic 98">
            <a:extLst>
              <a:ext uri="{FF2B5EF4-FFF2-40B4-BE49-F238E27FC236}">
                <a16:creationId xmlns:a16="http://schemas.microsoft.com/office/drawing/2014/main" id="{DDAB8290-8E11-34DC-785C-B1668ADBED51}"/>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162895" y="5484739"/>
            <a:ext cx="252000" cy="252000"/>
          </a:xfrm>
          <a:prstGeom prst="rect">
            <a:avLst/>
          </a:prstGeom>
        </p:spPr>
      </p:pic>
      <p:pic>
        <p:nvPicPr>
          <p:cNvPr id="100" name="Graphic 99">
            <a:extLst>
              <a:ext uri="{FF2B5EF4-FFF2-40B4-BE49-F238E27FC236}">
                <a16:creationId xmlns:a16="http://schemas.microsoft.com/office/drawing/2014/main" id="{E1458FF9-3ED3-F508-6C72-88D76DA7D892}"/>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192653" y="5484739"/>
            <a:ext cx="252000" cy="252000"/>
          </a:xfrm>
          <a:prstGeom prst="rect">
            <a:avLst/>
          </a:prstGeom>
        </p:spPr>
      </p:pic>
      <p:pic>
        <p:nvPicPr>
          <p:cNvPr id="101" name="Graphic 100">
            <a:extLst>
              <a:ext uri="{FF2B5EF4-FFF2-40B4-BE49-F238E27FC236}">
                <a16:creationId xmlns:a16="http://schemas.microsoft.com/office/drawing/2014/main" id="{B40001C4-1A57-AEE8-DD33-FB2E83B3C380}"/>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3222411" y="5484739"/>
            <a:ext cx="252000" cy="252000"/>
          </a:xfrm>
          <a:prstGeom prst="rect">
            <a:avLst/>
          </a:prstGeom>
        </p:spPr>
      </p:pic>
      <p:pic>
        <p:nvPicPr>
          <p:cNvPr id="102" name="Graphic 101">
            <a:extLst>
              <a:ext uri="{FF2B5EF4-FFF2-40B4-BE49-F238E27FC236}">
                <a16:creationId xmlns:a16="http://schemas.microsoft.com/office/drawing/2014/main" id="{37000AD9-019E-FFD7-9C6D-B79B3952CEA5}"/>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4252169" y="5484739"/>
            <a:ext cx="252000" cy="252000"/>
          </a:xfrm>
          <a:prstGeom prst="rect">
            <a:avLst/>
          </a:prstGeom>
        </p:spPr>
      </p:pic>
      <p:pic>
        <p:nvPicPr>
          <p:cNvPr id="103" name="Graphic 102">
            <a:extLst>
              <a:ext uri="{FF2B5EF4-FFF2-40B4-BE49-F238E27FC236}">
                <a16:creationId xmlns:a16="http://schemas.microsoft.com/office/drawing/2014/main" id="{E1412DB2-D20E-E55F-53BB-4C7BD143C74A}"/>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281927" y="5484739"/>
            <a:ext cx="252000" cy="252000"/>
          </a:xfrm>
          <a:prstGeom prst="rect">
            <a:avLst/>
          </a:prstGeom>
        </p:spPr>
      </p:pic>
      <p:pic>
        <p:nvPicPr>
          <p:cNvPr id="104" name="Graphic 103">
            <a:extLst>
              <a:ext uri="{FF2B5EF4-FFF2-40B4-BE49-F238E27FC236}">
                <a16:creationId xmlns:a16="http://schemas.microsoft.com/office/drawing/2014/main" id="{858D584C-9223-78F2-1628-5EE986DBC955}"/>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6311685" y="5484739"/>
            <a:ext cx="252000" cy="252000"/>
          </a:xfrm>
          <a:prstGeom prst="rect">
            <a:avLst/>
          </a:prstGeom>
        </p:spPr>
      </p:pic>
      <p:pic>
        <p:nvPicPr>
          <p:cNvPr id="105" name="Graphic 104">
            <a:extLst>
              <a:ext uri="{FF2B5EF4-FFF2-40B4-BE49-F238E27FC236}">
                <a16:creationId xmlns:a16="http://schemas.microsoft.com/office/drawing/2014/main" id="{F9C27565-EBDA-D7EF-B07E-3CE8D068B960}"/>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7341443" y="5484739"/>
            <a:ext cx="252000" cy="252000"/>
          </a:xfrm>
          <a:prstGeom prst="rect">
            <a:avLst/>
          </a:prstGeom>
        </p:spPr>
      </p:pic>
      <p:pic>
        <p:nvPicPr>
          <p:cNvPr id="106" name="Graphic 105">
            <a:extLst>
              <a:ext uri="{FF2B5EF4-FFF2-40B4-BE49-F238E27FC236}">
                <a16:creationId xmlns:a16="http://schemas.microsoft.com/office/drawing/2014/main" id="{D61A2274-EDBB-8ADE-9A68-CA6C8F8C9B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8371201" y="5484739"/>
            <a:ext cx="252000" cy="252000"/>
          </a:xfrm>
          <a:prstGeom prst="rect">
            <a:avLst/>
          </a:prstGeom>
        </p:spPr>
      </p:pic>
      <p:pic>
        <p:nvPicPr>
          <p:cNvPr id="107" name="Graphic 106">
            <a:extLst>
              <a:ext uri="{FF2B5EF4-FFF2-40B4-BE49-F238E27FC236}">
                <a16:creationId xmlns:a16="http://schemas.microsoft.com/office/drawing/2014/main" id="{EB8598B5-228C-55D1-3A3B-5DB4222CE947}"/>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9400959" y="5484739"/>
            <a:ext cx="252000" cy="252000"/>
          </a:xfrm>
          <a:prstGeom prst="rect">
            <a:avLst/>
          </a:prstGeom>
        </p:spPr>
      </p:pic>
      <p:pic>
        <p:nvPicPr>
          <p:cNvPr id="108" name="Graphic 107">
            <a:extLst>
              <a:ext uri="{FF2B5EF4-FFF2-40B4-BE49-F238E27FC236}">
                <a16:creationId xmlns:a16="http://schemas.microsoft.com/office/drawing/2014/main" id="{1D8F1F8E-FE17-D7ED-17F9-31ACEEE3636E}"/>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10430717" y="5484739"/>
            <a:ext cx="252000" cy="252000"/>
          </a:xfrm>
          <a:prstGeom prst="rect">
            <a:avLst/>
          </a:prstGeom>
        </p:spPr>
      </p:pic>
      <p:sp>
        <p:nvSpPr>
          <p:cNvPr id="109" name="TextBox 108">
            <a:extLst>
              <a:ext uri="{FF2B5EF4-FFF2-40B4-BE49-F238E27FC236}">
                <a16:creationId xmlns:a16="http://schemas.microsoft.com/office/drawing/2014/main" id="{5AAB3673-3FAC-46CE-A1DB-9B83108366DC}"/>
              </a:ext>
            </a:extLst>
          </p:cNvPr>
          <p:cNvSpPr txBox="1"/>
          <p:nvPr/>
        </p:nvSpPr>
        <p:spPr>
          <a:xfrm>
            <a:off x="1" y="5116667"/>
            <a:ext cx="2716750" cy="307777"/>
          </a:xfrm>
          <a:prstGeom prst="rect">
            <a:avLst/>
          </a:prstGeom>
          <a:noFill/>
        </p:spPr>
        <p:txBody>
          <a:bodyPr wrap="square" rtlCol="0">
            <a:spAutoFit/>
          </a:bodyPr>
          <a:lstStyle/>
          <a:p>
            <a:r>
              <a:rPr lang="en-GB" sz="1400"/>
              <a:t>Monitor</a:t>
            </a:r>
          </a:p>
        </p:txBody>
      </p:sp>
    </p:spTree>
    <p:extLst>
      <p:ext uri="{BB962C8B-B14F-4D97-AF65-F5344CB8AC3E}">
        <p14:creationId xmlns:p14="http://schemas.microsoft.com/office/powerpoint/2010/main" val="106340896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858B578-AB96-B139-53C5-2D33537CD1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000" y="631385"/>
            <a:ext cx="216000" cy="216000"/>
          </a:xfrm>
          <a:prstGeom prst="rect">
            <a:avLst/>
          </a:prstGeom>
        </p:spPr>
      </p:pic>
      <p:pic>
        <p:nvPicPr>
          <p:cNvPr id="3" name="Graphic 2">
            <a:extLst>
              <a:ext uri="{FF2B5EF4-FFF2-40B4-BE49-F238E27FC236}">
                <a16:creationId xmlns:a16="http://schemas.microsoft.com/office/drawing/2014/main" id="{104FFAE3-B40A-ECE3-B62C-1CE76975D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000" y="631385"/>
            <a:ext cx="216000" cy="216000"/>
          </a:xfrm>
          <a:prstGeom prst="rect">
            <a:avLst/>
          </a:prstGeom>
        </p:spPr>
      </p:pic>
      <p:pic>
        <p:nvPicPr>
          <p:cNvPr id="4" name="Graphic 3">
            <a:extLst>
              <a:ext uri="{FF2B5EF4-FFF2-40B4-BE49-F238E27FC236}">
                <a16:creationId xmlns:a16="http://schemas.microsoft.com/office/drawing/2014/main" id="{D2C003AC-1F60-13D5-52E5-0D6F2532E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5000" y="631385"/>
            <a:ext cx="216000" cy="216000"/>
          </a:xfrm>
          <a:prstGeom prst="rect">
            <a:avLst/>
          </a:prstGeom>
        </p:spPr>
      </p:pic>
      <p:pic>
        <p:nvPicPr>
          <p:cNvPr id="5" name="Graphic 4">
            <a:extLst>
              <a:ext uri="{FF2B5EF4-FFF2-40B4-BE49-F238E27FC236}">
                <a16:creationId xmlns:a16="http://schemas.microsoft.com/office/drawing/2014/main" id="{3BA151C6-16FA-0EFF-7A33-144699EF42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52000" y="631385"/>
            <a:ext cx="216000" cy="216000"/>
          </a:xfrm>
          <a:prstGeom prst="rect">
            <a:avLst/>
          </a:prstGeom>
        </p:spPr>
      </p:pic>
      <p:pic>
        <p:nvPicPr>
          <p:cNvPr id="6" name="Graphic 5">
            <a:extLst>
              <a:ext uri="{FF2B5EF4-FFF2-40B4-BE49-F238E27FC236}">
                <a16:creationId xmlns:a16="http://schemas.microsoft.com/office/drawing/2014/main" id="{FA30BF27-EDBC-0775-575E-7C7C5ED4DC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69000" y="631385"/>
            <a:ext cx="216000" cy="216000"/>
          </a:xfrm>
          <a:prstGeom prst="rect">
            <a:avLst/>
          </a:prstGeom>
        </p:spPr>
      </p:pic>
      <p:pic>
        <p:nvPicPr>
          <p:cNvPr id="7" name="Graphic 6">
            <a:extLst>
              <a:ext uri="{FF2B5EF4-FFF2-40B4-BE49-F238E27FC236}">
                <a16:creationId xmlns:a16="http://schemas.microsoft.com/office/drawing/2014/main" id="{C4EE5E8D-684D-7A01-32E7-6CBDD1C221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86000" y="631385"/>
            <a:ext cx="216000" cy="216000"/>
          </a:xfrm>
          <a:prstGeom prst="rect">
            <a:avLst/>
          </a:prstGeom>
        </p:spPr>
      </p:pic>
      <p:pic>
        <p:nvPicPr>
          <p:cNvPr id="8" name="Graphic 7">
            <a:extLst>
              <a:ext uri="{FF2B5EF4-FFF2-40B4-BE49-F238E27FC236}">
                <a16:creationId xmlns:a16="http://schemas.microsoft.com/office/drawing/2014/main" id="{C32EF60B-25CE-9BAE-B067-BB01340F69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03000" y="631385"/>
            <a:ext cx="216000" cy="216000"/>
          </a:xfrm>
          <a:prstGeom prst="rect">
            <a:avLst/>
          </a:prstGeom>
        </p:spPr>
      </p:pic>
      <p:pic>
        <p:nvPicPr>
          <p:cNvPr id="9" name="Graphic 8">
            <a:extLst>
              <a:ext uri="{FF2B5EF4-FFF2-40B4-BE49-F238E27FC236}">
                <a16:creationId xmlns:a16="http://schemas.microsoft.com/office/drawing/2014/main" id="{D856FA61-DE65-91D6-FEAF-E7EFC4811F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20000" y="631385"/>
            <a:ext cx="216000" cy="216000"/>
          </a:xfrm>
          <a:prstGeom prst="rect">
            <a:avLst/>
          </a:prstGeom>
        </p:spPr>
      </p:pic>
      <p:pic>
        <p:nvPicPr>
          <p:cNvPr id="10" name="Graphic 9">
            <a:extLst>
              <a:ext uri="{FF2B5EF4-FFF2-40B4-BE49-F238E27FC236}">
                <a16:creationId xmlns:a16="http://schemas.microsoft.com/office/drawing/2014/main" id="{B427B735-2649-E9E6-6ED5-A250C344225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437000" y="631385"/>
            <a:ext cx="216000" cy="216000"/>
          </a:xfrm>
          <a:prstGeom prst="rect">
            <a:avLst/>
          </a:prstGeom>
        </p:spPr>
      </p:pic>
      <p:pic>
        <p:nvPicPr>
          <p:cNvPr id="11" name="Graphic 10">
            <a:extLst>
              <a:ext uri="{FF2B5EF4-FFF2-40B4-BE49-F238E27FC236}">
                <a16:creationId xmlns:a16="http://schemas.microsoft.com/office/drawing/2014/main" id="{FBD9977D-53C0-2DF1-784B-DCD13F17AF2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54000" y="631385"/>
            <a:ext cx="216000" cy="216000"/>
          </a:xfrm>
          <a:prstGeom prst="rect">
            <a:avLst/>
          </a:prstGeom>
        </p:spPr>
      </p:pic>
      <p:pic>
        <p:nvPicPr>
          <p:cNvPr id="12" name="Graphic 11">
            <a:extLst>
              <a:ext uri="{FF2B5EF4-FFF2-40B4-BE49-F238E27FC236}">
                <a16:creationId xmlns:a16="http://schemas.microsoft.com/office/drawing/2014/main" id="{0B6A0D27-99B1-3DE6-AE68-EE26CF9A7A4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471000" y="631385"/>
            <a:ext cx="216000" cy="216000"/>
          </a:xfrm>
          <a:prstGeom prst="rect">
            <a:avLst/>
          </a:prstGeom>
        </p:spPr>
      </p:pic>
      <p:pic>
        <p:nvPicPr>
          <p:cNvPr id="13" name="Graphic 12">
            <a:extLst>
              <a:ext uri="{FF2B5EF4-FFF2-40B4-BE49-F238E27FC236}">
                <a16:creationId xmlns:a16="http://schemas.microsoft.com/office/drawing/2014/main" id="{76A234FA-BE08-9A28-5E69-A26DBE2E7D4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88000" y="631385"/>
            <a:ext cx="216000" cy="216000"/>
          </a:xfrm>
          <a:prstGeom prst="rect">
            <a:avLst/>
          </a:prstGeom>
        </p:spPr>
      </p:pic>
      <p:pic>
        <p:nvPicPr>
          <p:cNvPr id="14" name="Graphic 13">
            <a:extLst>
              <a:ext uri="{FF2B5EF4-FFF2-40B4-BE49-F238E27FC236}">
                <a16:creationId xmlns:a16="http://schemas.microsoft.com/office/drawing/2014/main" id="{B58E3811-823B-110E-5FB9-B87B608367A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05000" y="631385"/>
            <a:ext cx="216000" cy="216000"/>
          </a:xfrm>
          <a:prstGeom prst="rect">
            <a:avLst/>
          </a:prstGeom>
        </p:spPr>
      </p:pic>
      <p:pic>
        <p:nvPicPr>
          <p:cNvPr id="15" name="Graphic 14">
            <a:extLst>
              <a:ext uri="{FF2B5EF4-FFF2-40B4-BE49-F238E27FC236}">
                <a16:creationId xmlns:a16="http://schemas.microsoft.com/office/drawing/2014/main" id="{C74F78E3-62A0-C26B-88C5-397710A1DC6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022000" y="631385"/>
            <a:ext cx="216000" cy="216000"/>
          </a:xfrm>
          <a:prstGeom prst="rect">
            <a:avLst/>
          </a:prstGeom>
        </p:spPr>
      </p:pic>
      <p:pic>
        <p:nvPicPr>
          <p:cNvPr id="16" name="Graphic 15">
            <a:extLst>
              <a:ext uri="{FF2B5EF4-FFF2-40B4-BE49-F238E27FC236}">
                <a16:creationId xmlns:a16="http://schemas.microsoft.com/office/drawing/2014/main" id="{BA81FE46-3DFC-E0F2-8D00-C748281B7C1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539000" y="631385"/>
            <a:ext cx="216000" cy="216000"/>
          </a:xfrm>
          <a:prstGeom prst="rect">
            <a:avLst/>
          </a:prstGeom>
        </p:spPr>
      </p:pic>
      <p:pic>
        <p:nvPicPr>
          <p:cNvPr id="17" name="Graphic 16">
            <a:extLst>
              <a:ext uri="{FF2B5EF4-FFF2-40B4-BE49-F238E27FC236}">
                <a16:creationId xmlns:a16="http://schemas.microsoft.com/office/drawing/2014/main" id="{29246B10-05F8-852D-F831-8BA4BA2ECA9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056000" y="631385"/>
            <a:ext cx="216000" cy="216000"/>
          </a:xfrm>
          <a:prstGeom prst="rect">
            <a:avLst/>
          </a:prstGeom>
        </p:spPr>
      </p:pic>
      <p:pic>
        <p:nvPicPr>
          <p:cNvPr id="18" name="Graphic 17">
            <a:extLst>
              <a:ext uri="{FF2B5EF4-FFF2-40B4-BE49-F238E27FC236}">
                <a16:creationId xmlns:a16="http://schemas.microsoft.com/office/drawing/2014/main" id="{63573A14-94EB-A715-FBF5-753015E8D93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573000" y="631385"/>
            <a:ext cx="216000" cy="216000"/>
          </a:xfrm>
          <a:prstGeom prst="rect">
            <a:avLst/>
          </a:prstGeom>
        </p:spPr>
      </p:pic>
      <p:pic>
        <p:nvPicPr>
          <p:cNvPr id="19" name="Graphic 18">
            <a:extLst>
              <a:ext uri="{FF2B5EF4-FFF2-40B4-BE49-F238E27FC236}">
                <a16:creationId xmlns:a16="http://schemas.microsoft.com/office/drawing/2014/main" id="{152508B4-618D-D878-4BB3-89BD7F879E5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090000" y="631385"/>
            <a:ext cx="216000" cy="216000"/>
          </a:xfrm>
          <a:prstGeom prst="rect">
            <a:avLst/>
          </a:prstGeom>
        </p:spPr>
      </p:pic>
      <p:pic>
        <p:nvPicPr>
          <p:cNvPr id="20" name="Graphic 19">
            <a:extLst>
              <a:ext uri="{FF2B5EF4-FFF2-40B4-BE49-F238E27FC236}">
                <a16:creationId xmlns:a16="http://schemas.microsoft.com/office/drawing/2014/main" id="{B6CB87C5-5C9D-1C48-A6D8-ACA532605E8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607000" y="631385"/>
            <a:ext cx="216000" cy="216000"/>
          </a:xfrm>
          <a:prstGeom prst="rect">
            <a:avLst/>
          </a:prstGeom>
        </p:spPr>
      </p:pic>
      <p:pic>
        <p:nvPicPr>
          <p:cNvPr id="21" name="Graphic 20">
            <a:extLst>
              <a:ext uri="{FF2B5EF4-FFF2-40B4-BE49-F238E27FC236}">
                <a16:creationId xmlns:a16="http://schemas.microsoft.com/office/drawing/2014/main" id="{8C3DDAE7-B3E2-9FBC-71C9-98B94DDCB72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124000" y="631385"/>
            <a:ext cx="216000" cy="216000"/>
          </a:xfrm>
          <a:prstGeom prst="rect">
            <a:avLst/>
          </a:prstGeom>
        </p:spPr>
      </p:pic>
      <p:pic>
        <p:nvPicPr>
          <p:cNvPr id="22" name="Graphic 21">
            <a:extLst>
              <a:ext uri="{FF2B5EF4-FFF2-40B4-BE49-F238E27FC236}">
                <a16:creationId xmlns:a16="http://schemas.microsoft.com/office/drawing/2014/main" id="{2CF5EE97-ADC9-4091-A054-37A63F1ED88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641000" y="631385"/>
            <a:ext cx="216000" cy="216000"/>
          </a:xfrm>
          <a:prstGeom prst="rect">
            <a:avLst/>
          </a:prstGeom>
        </p:spPr>
      </p:pic>
      <p:pic>
        <p:nvPicPr>
          <p:cNvPr id="23" name="Graphic 22">
            <a:extLst>
              <a:ext uri="{FF2B5EF4-FFF2-40B4-BE49-F238E27FC236}">
                <a16:creationId xmlns:a16="http://schemas.microsoft.com/office/drawing/2014/main" id="{08ABD48C-B3EC-3520-8D86-D6880052399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158000" y="631385"/>
            <a:ext cx="216000" cy="216000"/>
          </a:xfrm>
          <a:prstGeom prst="rect">
            <a:avLst/>
          </a:prstGeom>
        </p:spPr>
      </p:pic>
      <p:pic>
        <p:nvPicPr>
          <p:cNvPr id="24" name="Graphic 23">
            <a:extLst>
              <a:ext uri="{FF2B5EF4-FFF2-40B4-BE49-F238E27FC236}">
                <a16:creationId xmlns:a16="http://schemas.microsoft.com/office/drawing/2014/main" id="{2C9B2094-9257-33EA-EA9F-64D1552E7E27}"/>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1675000" y="631385"/>
            <a:ext cx="216000" cy="216000"/>
          </a:xfrm>
          <a:prstGeom prst="rect">
            <a:avLst/>
          </a:prstGeom>
        </p:spPr>
      </p:pic>
      <p:pic>
        <p:nvPicPr>
          <p:cNvPr id="25" name="Graphic 24">
            <a:extLst>
              <a:ext uri="{FF2B5EF4-FFF2-40B4-BE49-F238E27FC236}">
                <a16:creationId xmlns:a16="http://schemas.microsoft.com/office/drawing/2014/main" id="{5050387B-D727-D2B8-F4D6-71E3E80FD77F}"/>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23478" y="1194091"/>
            <a:ext cx="216000" cy="216000"/>
          </a:xfrm>
          <a:prstGeom prst="rect">
            <a:avLst/>
          </a:prstGeom>
        </p:spPr>
      </p:pic>
      <p:pic>
        <p:nvPicPr>
          <p:cNvPr id="26" name="Graphic 25">
            <a:extLst>
              <a:ext uri="{FF2B5EF4-FFF2-40B4-BE49-F238E27FC236}">
                <a16:creationId xmlns:a16="http://schemas.microsoft.com/office/drawing/2014/main" id="{A07546D0-A767-D72C-943C-07C040CECF5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62956" y="1194091"/>
            <a:ext cx="216000" cy="216000"/>
          </a:xfrm>
          <a:prstGeom prst="rect">
            <a:avLst/>
          </a:prstGeom>
        </p:spPr>
      </p:pic>
      <p:pic>
        <p:nvPicPr>
          <p:cNvPr id="27" name="Graphic 26">
            <a:extLst>
              <a:ext uri="{FF2B5EF4-FFF2-40B4-BE49-F238E27FC236}">
                <a16:creationId xmlns:a16="http://schemas.microsoft.com/office/drawing/2014/main" id="{C28D946A-21AA-21A8-864C-89EC6575C96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402434" y="1194091"/>
            <a:ext cx="216000" cy="216000"/>
          </a:xfrm>
          <a:prstGeom prst="rect">
            <a:avLst/>
          </a:prstGeom>
        </p:spPr>
      </p:pic>
      <p:pic>
        <p:nvPicPr>
          <p:cNvPr id="28" name="Graphic 27">
            <a:extLst>
              <a:ext uri="{FF2B5EF4-FFF2-40B4-BE49-F238E27FC236}">
                <a16:creationId xmlns:a16="http://schemas.microsoft.com/office/drawing/2014/main" id="{A5BEED7E-F1BF-70C4-34F1-C201FCCC529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941912" y="1194091"/>
            <a:ext cx="216000" cy="216000"/>
          </a:xfrm>
          <a:prstGeom prst="rect">
            <a:avLst/>
          </a:prstGeom>
        </p:spPr>
      </p:pic>
      <p:pic>
        <p:nvPicPr>
          <p:cNvPr id="29" name="Graphic 28">
            <a:extLst>
              <a:ext uri="{FF2B5EF4-FFF2-40B4-BE49-F238E27FC236}">
                <a16:creationId xmlns:a16="http://schemas.microsoft.com/office/drawing/2014/main" id="{F344D083-5BE8-16F9-07DB-946352291922}"/>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481390" y="1194091"/>
            <a:ext cx="216000" cy="216000"/>
          </a:xfrm>
          <a:prstGeom prst="rect">
            <a:avLst/>
          </a:prstGeom>
        </p:spPr>
      </p:pic>
      <p:pic>
        <p:nvPicPr>
          <p:cNvPr id="30" name="Graphic 29">
            <a:extLst>
              <a:ext uri="{FF2B5EF4-FFF2-40B4-BE49-F238E27FC236}">
                <a16:creationId xmlns:a16="http://schemas.microsoft.com/office/drawing/2014/main" id="{4718A378-D165-FD40-1532-F670D7772207}"/>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020868" y="1194091"/>
            <a:ext cx="216000" cy="216000"/>
          </a:xfrm>
          <a:prstGeom prst="rect">
            <a:avLst/>
          </a:prstGeom>
        </p:spPr>
      </p:pic>
      <p:pic>
        <p:nvPicPr>
          <p:cNvPr id="31" name="Graphic 30">
            <a:extLst>
              <a:ext uri="{FF2B5EF4-FFF2-40B4-BE49-F238E27FC236}">
                <a16:creationId xmlns:a16="http://schemas.microsoft.com/office/drawing/2014/main" id="{47A8C38F-6936-E675-3D2E-C4DE93D36CB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3560346" y="1194091"/>
            <a:ext cx="216000" cy="216000"/>
          </a:xfrm>
          <a:prstGeom prst="rect">
            <a:avLst/>
          </a:prstGeom>
        </p:spPr>
      </p:pic>
      <p:pic>
        <p:nvPicPr>
          <p:cNvPr id="32" name="Graphic 31">
            <a:extLst>
              <a:ext uri="{FF2B5EF4-FFF2-40B4-BE49-F238E27FC236}">
                <a16:creationId xmlns:a16="http://schemas.microsoft.com/office/drawing/2014/main" id="{39E8B80F-C10B-F86E-8DDA-0F3BBB3A22BD}"/>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4099824" y="1194091"/>
            <a:ext cx="216000" cy="216000"/>
          </a:xfrm>
          <a:prstGeom prst="rect">
            <a:avLst/>
          </a:prstGeom>
        </p:spPr>
      </p:pic>
      <p:pic>
        <p:nvPicPr>
          <p:cNvPr id="33" name="Graphic 32">
            <a:extLst>
              <a:ext uri="{FF2B5EF4-FFF2-40B4-BE49-F238E27FC236}">
                <a16:creationId xmlns:a16="http://schemas.microsoft.com/office/drawing/2014/main" id="{1F8C63E6-A01E-8807-7777-F73BA55F6F4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4639302" y="1194091"/>
            <a:ext cx="216000" cy="216000"/>
          </a:xfrm>
          <a:prstGeom prst="rect">
            <a:avLst/>
          </a:prstGeom>
        </p:spPr>
      </p:pic>
      <p:pic>
        <p:nvPicPr>
          <p:cNvPr id="34" name="Graphic 33">
            <a:extLst>
              <a:ext uri="{FF2B5EF4-FFF2-40B4-BE49-F238E27FC236}">
                <a16:creationId xmlns:a16="http://schemas.microsoft.com/office/drawing/2014/main" id="{BF275E1D-5F33-DD64-54B5-3C79DD253FB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5178780" y="1194091"/>
            <a:ext cx="216000" cy="216000"/>
          </a:xfrm>
          <a:prstGeom prst="rect">
            <a:avLst/>
          </a:prstGeom>
        </p:spPr>
      </p:pic>
      <p:pic>
        <p:nvPicPr>
          <p:cNvPr id="35" name="Graphic 34">
            <a:extLst>
              <a:ext uri="{FF2B5EF4-FFF2-40B4-BE49-F238E27FC236}">
                <a16:creationId xmlns:a16="http://schemas.microsoft.com/office/drawing/2014/main" id="{F344CD88-88F7-12ED-3B32-F13EEE21A2A0}"/>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718258" y="1194091"/>
            <a:ext cx="216000" cy="216000"/>
          </a:xfrm>
          <a:prstGeom prst="rect">
            <a:avLst/>
          </a:prstGeom>
        </p:spPr>
      </p:pic>
      <p:pic>
        <p:nvPicPr>
          <p:cNvPr id="36" name="Graphic 35">
            <a:extLst>
              <a:ext uri="{FF2B5EF4-FFF2-40B4-BE49-F238E27FC236}">
                <a16:creationId xmlns:a16="http://schemas.microsoft.com/office/drawing/2014/main" id="{6F867264-8F61-E1D7-EFF2-0D7FBE38CCA9}"/>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6257736" y="1194091"/>
            <a:ext cx="216000" cy="216000"/>
          </a:xfrm>
          <a:prstGeom prst="rect">
            <a:avLst/>
          </a:prstGeom>
        </p:spPr>
      </p:pic>
      <p:pic>
        <p:nvPicPr>
          <p:cNvPr id="37" name="Graphic 36">
            <a:extLst>
              <a:ext uri="{FF2B5EF4-FFF2-40B4-BE49-F238E27FC236}">
                <a16:creationId xmlns:a16="http://schemas.microsoft.com/office/drawing/2014/main" id="{294ECA25-26AF-8EAC-11A4-203C958A6E89}"/>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797214" y="1194091"/>
            <a:ext cx="216000" cy="216000"/>
          </a:xfrm>
          <a:prstGeom prst="rect">
            <a:avLst/>
          </a:prstGeom>
        </p:spPr>
      </p:pic>
      <p:pic>
        <p:nvPicPr>
          <p:cNvPr id="38" name="Graphic 37">
            <a:extLst>
              <a:ext uri="{FF2B5EF4-FFF2-40B4-BE49-F238E27FC236}">
                <a16:creationId xmlns:a16="http://schemas.microsoft.com/office/drawing/2014/main" id="{25BCF3D9-3887-61AB-4840-299724C66E08}"/>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336692" y="1194091"/>
            <a:ext cx="216000" cy="216000"/>
          </a:xfrm>
          <a:prstGeom prst="rect">
            <a:avLst/>
          </a:prstGeom>
        </p:spPr>
      </p:pic>
      <p:pic>
        <p:nvPicPr>
          <p:cNvPr id="39" name="Graphic 38">
            <a:extLst>
              <a:ext uri="{FF2B5EF4-FFF2-40B4-BE49-F238E27FC236}">
                <a16:creationId xmlns:a16="http://schemas.microsoft.com/office/drawing/2014/main" id="{C4D70151-6130-84D4-2CBD-5104B50EE9EE}"/>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76170" y="1194091"/>
            <a:ext cx="216000" cy="216000"/>
          </a:xfrm>
          <a:prstGeom prst="rect">
            <a:avLst/>
          </a:prstGeom>
        </p:spPr>
      </p:pic>
      <p:pic>
        <p:nvPicPr>
          <p:cNvPr id="40" name="Graphic 39">
            <a:extLst>
              <a:ext uri="{FF2B5EF4-FFF2-40B4-BE49-F238E27FC236}">
                <a16:creationId xmlns:a16="http://schemas.microsoft.com/office/drawing/2014/main" id="{931EC50D-5589-8764-4AEC-50C92DD85ACD}"/>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415648" y="1194091"/>
            <a:ext cx="216000" cy="216000"/>
          </a:xfrm>
          <a:prstGeom prst="rect">
            <a:avLst/>
          </a:prstGeom>
        </p:spPr>
      </p:pic>
      <p:pic>
        <p:nvPicPr>
          <p:cNvPr id="41" name="Graphic 40">
            <a:extLst>
              <a:ext uri="{FF2B5EF4-FFF2-40B4-BE49-F238E27FC236}">
                <a16:creationId xmlns:a16="http://schemas.microsoft.com/office/drawing/2014/main" id="{226F9F02-7303-FC43-528F-87FF089E7E05}"/>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8955126" y="1194091"/>
            <a:ext cx="216000" cy="216000"/>
          </a:xfrm>
          <a:prstGeom prst="rect">
            <a:avLst/>
          </a:prstGeom>
        </p:spPr>
      </p:pic>
      <p:pic>
        <p:nvPicPr>
          <p:cNvPr id="42" name="Graphic 41">
            <a:extLst>
              <a:ext uri="{FF2B5EF4-FFF2-40B4-BE49-F238E27FC236}">
                <a16:creationId xmlns:a16="http://schemas.microsoft.com/office/drawing/2014/main" id="{E53AC3D2-00BB-9F87-C09D-0536972C225B}"/>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494604" y="1194091"/>
            <a:ext cx="216000" cy="216000"/>
          </a:xfrm>
          <a:prstGeom prst="rect">
            <a:avLst/>
          </a:prstGeom>
        </p:spPr>
      </p:pic>
      <p:pic>
        <p:nvPicPr>
          <p:cNvPr id="43" name="Graphic 42">
            <a:extLst>
              <a:ext uri="{FF2B5EF4-FFF2-40B4-BE49-F238E27FC236}">
                <a16:creationId xmlns:a16="http://schemas.microsoft.com/office/drawing/2014/main" id="{DBBA5F60-AD35-8462-035D-908556D1D361}"/>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034082" y="1194091"/>
            <a:ext cx="216000" cy="216000"/>
          </a:xfrm>
          <a:prstGeom prst="rect">
            <a:avLst/>
          </a:prstGeom>
        </p:spPr>
      </p:pic>
      <p:pic>
        <p:nvPicPr>
          <p:cNvPr id="44" name="Graphic 43">
            <a:extLst>
              <a:ext uri="{FF2B5EF4-FFF2-40B4-BE49-F238E27FC236}">
                <a16:creationId xmlns:a16="http://schemas.microsoft.com/office/drawing/2014/main" id="{35344CCE-DF2D-EE24-590C-431F8C3A77CF}"/>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0573560" y="1194091"/>
            <a:ext cx="216000" cy="216000"/>
          </a:xfrm>
          <a:prstGeom prst="rect">
            <a:avLst/>
          </a:prstGeom>
        </p:spPr>
      </p:pic>
      <p:pic>
        <p:nvPicPr>
          <p:cNvPr id="45" name="Graphic 44">
            <a:extLst>
              <a:ext uri="{FF2B5EF4-FFF2-40B4-BE49-F238E27FC236}">
                <a16:creationId xmlns:a16="http://schemas.microsoft.com/office/drawing/2014/main" id="{69347193-63A8-B0BE-1537-40636EA5D309}"/>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1113038" y="1194091"/>
            <a:ext cx="216000" cy="216000"/>
          </a:xfrm>
          <a:prstGeom prst="rect">
            <a:avLst/>
          </a:prstGeom>
        </p:spPr>
      </p:pic>
      <p:pic>
        <p:nvPicPr>
          <p:cNvPr id="46" name="Graphic 45">
            <a:extLst>
              <a:ext uri="{FF2B5EF4-FFF2-40B4-BE49-F238E27FC236}">
                <a16:creationId xmlns:a16="http://schemas.microsoft.com/office/drawing/2014/main" id="{2248A2F0-BBE4-78D6-F746-F28E330AF5D5}"/>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1652516" y="1194091"/>
            <a:ext cx="216000" cy="216000"/>
          </a:xfrm>
          <a:prstGeom prst="rect">
            <a:avLst/>
          </a:prstGeom>
        </p:spPr>
      </p:pic>
      <p:sp>
        <p:nvSpPr>
          <p:cNvPr id="47" name="TextBox 46">
            <a:extLst>
              <a:ext uri="{FF2B5EF4-FFF2-40B4-BE49-F238E27FC236}">
                <a16:creationId xmlns:a16="http://schemas.microsoft.com/office/drawing/2014/main" id="{2E7770A5-6BDD-C042-5D75-3FE75D1487F3}"/>
              </a:ext>
            </a:extLst>
          </p:cNvPr>
          <p:cNvSpPr txBox="1"/>
          <p:nvPr/>
        </p:nvSpPr>
        <p:spPr>
          <a:xfrm>
            <a:off x="-19768" y="74997"/>
            <a:ext cx="1839433" cy="307777"/>
          </a:xfrm>
          <a:prstGeom prst="rect">
            <a:avLst/>
          </a:prstGeom>
          <a:noFill/>
        </p:spPr>
        <p:txBody>
          <a:bodyPr wrap="square" rtlCol="0">
            <a:spAutoFit/>
          </a:bodyPr>
          <a:lstStyle/>
          <a:p>
            <a:r>
              <a:rPr lang="en-GB" sz="1400"/>
              <a:t>Networking</a:t>
            </a:r>
          </a:p>
        </p:txBody>
      </p:sp>
      <p:pic>
        <p:nvPicPr>
          <p:cNvPr id="48" name="Graphic 47">
            <a:extLst>
              <a:ext uri="{FF2B5EF4-FFF2-40B4-BE49-F238E27FC236}">
                <a16:creationId xmlns:a16="http://schemas.microsoft.com/office/drawing/2014/main" id="{6F9C9C2D-7209-1D01-F62A-C8EBEDA06508}"/>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01000" y="1886662"/>
            <a:ext cx="360000" cy="360000"/>
          </a:xfrm>
          <a:prstGeom prst="rect">
            <a:avLst/>
          </a:prstGeom>
        </p:spPr>
      </p:pic>
      <p:pic>
        <p:nvPicPr>
          <p:cNvPr id="49" name="Graphic 48">
            <a:extLst>
              <a:ext uri="{FF2B5EF4-FFF2-40B4-BE49-F238E27FC236}">
                <a16:creationId xmlns:a16="http://schemas.microsoft.com/office/drawing/2014/main" id="{761B3777-3A89-AB48-F775-3F62F36ED349}"/>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930258" y="1886662"/>
            <a:ext cx="360000" cy="360000"/>
          </a:xfrm>
          <a:prstGeom prst="rect">
            <a:avLst/>
          </a:prstGeom>
        </p:spPr>
      </p:pic>
      <p:sp>
        <p:nvSpPr>
          <p:cNvPr id="50" name="TextBox 49">
            <a:extLst>
              <a:ext uri="{FF2B5EF4-FFF2-40B4-BE49-F238E27FC236}">
                <a16:creationId xmlns:a16="http://schemas.microsoft.com/office/drawing/2014/main" id="{520DE76F-1E17-F008-1D76-E8EA20C589EF}"/>
              </a:ext>
            </a:extLst>
          </p:cNvPr>
          <p:cNvSpPr txBox="1"/>
          <p:nvPr/>
        </p:nvSpPr>
        <p:spPr>
          <a:xfrm>
            <a:off x="51239" y="1529707"/>
            <a:ext cx="1839433" cy="307777"/>
          </a:xfrm>
          <a:prstGeom prst="rect">
            <a:avLst/>
          </a:prstGeom>
          <a:noFill/>
        </p:spPr>
        <p:txBody>
          <a:bodyPr wrap="square" rtlCol="0">
            <a:spAutoFit/>
          </a:bodyPr>
          <a:lstStyle/>
          <a:p>
            <a:r>
              <a:rPr lang="en-GB" sz="1400"/>
              <a:t>New icons</a:t>
            </a:r>
          </a:p>
        </p:txBody>
      </p:sp>
      <p:pic>
        <p:nvPicPr>
          <p:cNvPr id="51" name="Graphic 50">
            <a:extLst>
              <a:ext uri="{FF2B5EF4-FFF2-40B4-BE49-F238E27FC236}">
                <a16:creationId xmlns:a16="http://schemas.microsoft.com/office/drawing/2014/main" id="{855EED1B-EC79-690A-D7F9-E9322DC218FC}"/>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536000" y="5118978"/>
            <a:ext cx="216000" cy="216000"/>
          </a:xfrm>
          <a:prstGeom prst="rect">
            <a:avLst/>
          </a:prstGeom>
        </p:spPr>
      </p:pic>
      <p:pic>
        <p:nvPicPr>
          <p:cNvPr id="52" name="Graphic 51">
            <a:extLst>
              <a:ext uri="{FF2B5EF4-FFF2-40B4-BE49-F238E27FC236}">
                <a16:creationId xmlns:a16="http://schemas.microsoft.com/office/drawing/2014/main" id="{26991D9D-23D5-740F-DD9A-A2D30914CA6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912000" y="5118978"/>
            <a:ext cx="216000" cy="216000"/>
          </a:xfrm>
          <a:prstGeom prst="rect">
            <a:avLst/>
          </a:prstGeom>
        </p:spPr>
      </p:pic>
      <p:pic>
        <p:nvPicPr>
          <p:cNvPr id="53" name="Graphic 52">
            <a:extLst>
              <a:ext uri="{FF2B5EF4-FFF2-40B4-BE49-F238E27FC236}">
                <a16:creationId xmlns:a16="http://schemas.microsoft.com/office/drawing/2014/main" id="{B682B165-5C56-F38E-D80E-F54C0893A442}"/>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1288000" y="5118978"/>
            <a:ext cx="216000" cy="216000"/>
          </a:xfrm>
          <a:prstGeom prst="rect">
            <a:avLst/>
          </a:prstGeom>
        </p:spPr>
      </p:pic>
      <p:pic>
        <p:nvPicPr>
          <p:cNvPr id="54" name="Graphic 53">
            <a:extLst>
              <a:ext uri="{FF2B5EF4-FFF2-40B4-BE49-F238E27FC236}">
                <a16:creationId xmlns:a16="http://schemas.microsoft.com/office/drawing/2014/main" id="{3A5F1592-95D2-DB4E-7495-9EB32F5DBDFA}"/>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1664000" y="5118978"/>
            <a:ext cx="216000" cy="216000"/>
          </a:xfrm>
          <a:prstGeom prst="rect">
            <a:avLst/>
          </a:prstGeom>
        </p:spPr>
      </p:pic>
      <p:pic>
        <p:nvPicPr>
          <p:cNvPr id="55" name="Graphic 54">
            <a:extLst>
              <a:ext uri="{FF2B5EF4-FFF2-40B4-BE49-F238E27FC236}">
                <a16:creationId xmlns:a16="http://schemas.microsoft.com/office/drawing/2014/main" id="{26FC9DFD-696D-7362-AE90-E280F9EF0171}"/>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2040000" y="5118978"/>
            <a:ext cx="216000" cy="216000"/>
          </a:xfrm>
          <a:prstGeom prst="rect">
            <a:avLst/>
          </a:prstGeom>
        </p:spPr>
      </p:pic>
      <p:pic>
        <p:nvPicPr>
          <p:cNvPr id="56" name="Graphic 55">
            <a:extLst>
              <a:ext uri="{FF2B5EF4-FFF2-40B4-BE49-F238E27FC236}">
                <a16:creationId xmlns:a16="http://schemas.microsoft.com/office/drawing/2014/main" id="{8EAA4648-0BAA-A4C8-D5E1-9974C6FD6BBF}"/>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2416000" y="5118978"/>
            <a:ext cx="216000" cy="216000"/>
          </a:xfrm>
          <a:prstGeom prst="rect">
            <a:avLst/>
          </a:prstGeom>
        </p:spPr>
      </p:pic>
      <p:pic>
        <p:nvPicPr>
          <p:cNvPr id="57" name="Graphic 56">
            <a:extLst>
              <a:ext uri="{FF2B5EF4-FFF2-40B4-BE49-F238E27FC236}">
                <a16:creationId xmlns:a16="http://schemas.microsoft.com/office/drawing/2014/main" id="{D21BA549-984B-3870-0F3D-2B23AC1D542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2792000" y="5118978"/>
            <a:ext cx="216000" cy="216000"/>
          </a:xfrm>
          <a:prstGeom prst="rect">
            <a:avLst/>
          </a:prstGeom>
        </p:spPr>
      </p:pic>
      <p:pic>
        <p:nvPicPr>
          <p:cNvPr id="58" name="Graphic 57">
            <a:extLst>
              <a:ext uri="{FF2B5EF4-FFF2-40B4-BE49-F238E27FC236}">
                <a16:creationId xmlns:a16="http://schemas.microsoft.com/office/drawing/2014/main" id="{9B15C69A-148E-936B-709B-991E0A054FDC}"/>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3168000" y="5118978"/>
            <a:ext cx="216000" cy="216000"/>
          </a:xfrm>
          <a:prstGeom prst="rect">
            <a:avLst/>
          </a:prstGeom>
        </p:spPr>
      </p:pic>
      <p:pic>
        <p:nvPicPr>
          <p:cNvPr id="59" name="Graphic 58">
            <a:extLst>
              <a:ext uri="{FF2B5EF4-FFF2-40B4-BE49-F238E27FC236}">
                <a16:creationId xmlns:a16="http://schemas.microsoft.com/office/drawing/2014/main" id="{C336C5DD-E42E-2CD1-25CF-21E71CBAA4FC}"/>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3544000" y="5118978"/>
            <a:ext cx="216000" cy="216000"/>
          </a:xfrm>
          <a:prstGeom prst="rect">
            <a:avLst/>
          </a:prstGeom>
        </p:spPr>
      </p:pic>
      <p:pic>
        <p:nvPicPr>
          <p:cNvPr id="60" name="Graphic 59">
            <a:extLst>
              <a:ext uri="{FF2B5EF4-FFF2-40B4-BE49-F238E27FC236}">
                <a16:creationId xmlns:a16="http://schemas.microsoft.com/office/drawing/2014/main" id="{F3AA5D6F-4422-E493-C0E0-4766472DD02E}"/>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920000" y="5118978"/>
            <a:ext cx="216000" cy="216000"/>
          </a:xfrm>
          <a:prstGeom prst="rect">
            <a:avLst/>
          </a:prstGeom>
        </p:spPr>
      </p:pic>
      <p:pic>
        <p:nvPicPr>
          <p:cNvPr id="61" name="Graphic 60">
            <a:extLst>
              <a:ext uri="{FF2B5EF4-FFF2-40B4-BE49-F238E27FC236}">
                <a16:creationId xmlns:a16="http://schemas.microsoft.com/office/drawing/2014/main" id="{EFAED332-A407-A791-9D90-03AC6B01AEA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296000" y="5118978"/>
            <a:ext cx="216000" cy="216000"/>
          </a:xfrm>
          <a:prstGeom prst="rect">
            <a:avLst/>
          </a:prstGeom>
        </p:spPr>
      </p:pic>
      <p:pic>
        <p:nvPicPr>
          <p:cNvPr id="62" name="Graphic 61">
            <a:extLst>
              <a:ext uri="{FF2B5EF4-FFF2-40B4-BE49-F238E27FC236}">
                <a16:creationId xmlns:a16="http://schemas.microsoft.com/office/drawing/2014/main" id="{0E1DD5EA-5212-0C5E-EE30-DF2A750AC568}"/>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672000" y="5118978"/>
            <a:ext cx="216000" cy="216000"/>
          </a:xfrm>
          <a:prstGeom prst="rect">
            <a:avLst/>
          </a:prstGeom>
        </p:spPr>
      </p:pic>
      <p:pic>
        <p:nvPicPr>
          <p:cNvPr id="63" name="Graphic 62">
            <a:extLst>
              <a:ext uri="{FF2B5EF4-FFF2-40B4-BE49-F238E27FC236}">
                <a16:creationId xmlns:a16="http://schemas.microsoft.com/office/drawing/2014/main" id="{05D969F1-DD2A-E63A-0667-6ACB8BEAD1E3}"/>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5048000" y="5118978"/>
            <a:ext cx="216000" cy="216000"/>
          </a:xfrm>
          <a:prstGeom prst="rect">
            <a:avLst/>
          </a:prstGeom>
        </p:spPr>
      </p:pic>
      <p:pic>
        <p:nvPicPr>
          <p:cNvPr id="64" name="Graphic 63">
            <a:extLst>
              <a:ext uri="{FF2B5EF4-FFF2-40B4-BE49-F238E27FC236}">
                <a16:creationId xmlns:a16="http://schemas.microsoft.com/office/drawing/2014/main" id="{05F64C0D-AC73-A9FC-AD43-F4065AEAB923}"/>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5424000" y="5118978"/>
            <a:ext cx="216000" cy="216000"/>
          </a:xfrm>
          <a:prstGeom prst="rect">
            <a:avLst/>
          </a:prstGeom>
        </p:spPr>
      </p:pic>
      <p:pic>
        <p:nvPicPr>
          <p:cNvPr id="65" name="Graphic 64">
            <a:extLst>
              <a:ext uri="{FF2B5EF4-FFF2-40B4-BE49-F238E27FC236}">
                <a16:creationId xmlns:a16="http://schemas.microsoft.com/office/drawing/2014/main" id="{91D88A78-B792-C218-B24F-32FF822142F5}"/>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5800000" y="5118978"/>
            <a:ext cx="216000" cy="216000"/>
          </a:xfrm>
          <a:prstGeom prst="rect">
            <a:avLst/>
          </a:prstGeom>
        </p:spPr>
      </p:pic>
      <p:pic>
        <p:nvPicPr>
          <p:cNvPr id="66" name="Graphic 65">
            <a:extLst>
              <a:ext uri="{FF2B5EF4-FFF2-40B4-BE49-F238E27FC236}">
                <a16:creationId xmlns:a16="http://schemas.microsoft.com/office/drawing/2014/main" id="{9E845C99-14CF-BE71-77D6-5997BEA81E04}"/>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6176000" y="5118978"/>
            <a:ext cx="216000" cy="216000"/>
          </a:xfrm>
          <a:prstGeom prst="rect">
            <a:avLst/>
          </a:prstGeom>
        </p:spPr>
      </p:pic>
      <p:pic>
        <p:nvPicPr>
          <p:cNvPr id="67" name="Graphic 66">
            <a:extLst>
              <a:ext uri="{FF2B5EF4-FFF2-40B4-BE49-F238E27FC236}">
                <a16:creationId xmlns:a16="http://schemas.microsoft.com/office/drawing/2014/main" id="{336E8712-FAFB-1AF0-E179-0D727059DED6}"/>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6552000" y="5118978"/>
            <a:ext cx="216000" cy="216000"/>
          </a:xfrm>
          <a:prstGeom prst="rect">
            <a:avLst/>
          </a:prstGeom>
        </p:spPr>
      </p:pic>
      <p:pic>
        <p:nvPicPr>
          <p:cNvPr id="68" name="Graphic 67">
            <a:extLst>
              <a:ext uri="{FF2B5EF4-FFF2-40B4-BE49-F238E27FC236}">
                <a16:creationId xmlns:a16="http://schemas.microsoft.com/office/drawing/2014/main" id="{4B8835E2-10DD-F23C-5CDB-3037134367A2}"/>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6928000" y="5118978"/>
            <a:ext cx="216000" cy="216000"/>
          </a:xfrm>
          <a:prstGeom prst="rect">
            <a:avLst/>
          </a:prstGeom>
        </p:spPr>
      </p:pic>
      <p:pic>
        <p:nvPicPr>
          <p:cNvPr id="69" name="Graphic 68">
            <a:extLst>
              <a:ext uri="{FF2B5EF4-FFF2-40B4-BE49-F238E27FC236}">
                <a16:creationId xmlns:a16="http://schemas.microsoft.com/office/drawing/2014/main" id="{BC77343B-D466-078E-E1C0-409D59BC9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304000" y="5118978"/>
            <a:ext cx="216000" cy="216000"/>
          </a:xfrm>
          <a:prstGeom prst="rect">
            <a:avLst/>
          </a:prstGeom>
        </p:spPr>
      </p:pic>
      <p:pic>
        <p:nvPicPr>
          <p:cNvPr id="70" name="Graphic 69">
            <a:extLst>
              <a:ext uri="{FF2B5EF4-FFF2-40B4-BE49-F238E27FC236}">
                <a16:creationId xmlns:a16="http://schemas.microsoft.com/office/drawing/2014/main" id="{4C8922D5-F1AF-730E-0031-921B1CF88804}"/>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7680000" y="5118978"/>
            <a:ext cx="216000" cy="216000"/>
          </a:xfrm>
          <a:prstGeom prst="rect">
            <a:avLst/>
          </a:prstGeom>
        </p:spPr>
      </p:pic>
      <p:pic>
        <p:nvPicPr>
          <p:cNvPr id="71" name="Graphic 70">
            <a:extLst>
              <a:ext uri="{FF2B5EF4-FFF2-40B4-BE49-F238E27FC236}">
                <a16:creationId xmlns:a16="http://schemas.microsoft.com/office/drawing/2014/main" id="{E1B10D3B-BB15-11F9-D762-6A0E459D23BA}"/>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8056000" y="5118978"/>
            <a:ext cx="216000" cy="216000"/>
          </a:xfrm>
          <a:prstGeom prst="rect">
            <a:avLst/>
          </a:prstGeom>
        </p:spPr>
      </p:pic>
      <p:pic>
        <p:nvPicPr>
          <p:cNvPr id="72" name="Graphic 71">
            <a:extLst>
              <a:ext uri="{FF2B5EF4-FFF2-40B4-BE49-F238E27FC236}">
                <a16:creationId xmlns:a16="http://schemas.microsoft.com/office/drawing/2014/main" id="{795B9DB9-25CA-160F-86EC-F77C39F004F3}"/>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8432000" y="5118978"/>
            <a:ext cx="216000" cy="216000"/>
          </a:xfrm>
          <a:prstGeom prst="rect">
            <a:avLst/>
          </a:prstGeom>
        </p:spPr>
      </p:pic>
      <p:pic>
        <p:nvPicPr>
          <p:cNvPr id="73" name="Graphic 72">
            <a:extLst>
              <a:ext uri="{FF2B5EF4-FFF2-40B4-BE49-F238E27FC236}">
                <a16:creationId xmlns:a16="http://schemas.microsoft.com/office/drawing/2014/main" id="{4AA6CA0D-FFBC-DAFA-A6EA-B214D51FD308}"/>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8808000" y="5118978"/>
            <a:ext cx="216000" cy="216000"/>
          </a:xfrm>
          <a:prstGeom prst="rect">
            <a:avLst/>
          </a:prstGeom>
        </p:spPr>
      </p:pic>
      <p:pic>
        <p:nvPicPr>
          <p:cNvPr id="74" name="Graphic 73">
            <a:extLst>
              <a:ext uri="{FF2B5EF4-FFF2-40B4-BE49-F238E27FC236}">
                <a16:creationId xmlns:a16="http://schemas.microsoft.com/office/drawing/2014/main" id="{4E4DFC61-218B-C5BC-267C-CFC619A8B740}"/>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9184000" y="5118978"/>
            <a:ext cx="216000" cy="216000"/>
          </a:xfrm>
          <a:prstGeom prst="rect">
            <a:avLst/>
          </a:prstGeom>
        </p:spPr>
      </p:pic>
      <p:pic>
        <p:nvPicPr>
          <p:cNvPr id="75" name="Graphic 74">
            <a:extLst>
              <a:ext uri="{FF2B5EF4-FFF2-40B4-BE49-F238E27FC236}">
                <a16:creationId xmlns:a16="http://schemas.microsoft.com/office/drawing/2014/main" id="{CC3E4769-D564-0CDA-7C0E-F9894300EC45}"/>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60000" y="5118978"/>
            <a:ext cx="216000" cy="216000"/>
          </a:xfrm>
          <a:prstGeom prst="rect">
            <a:avLst/>
          </a:prstGeom>
        </p:spPr>
      </p:pic>
      <p:pic>
        <p:nvPicPr>
          <p:cNvPr id="76" name="Graphic 75">
            <a:extLst>
              <a:ext uri="{FF2B5EF4-FFF2-40B4-BE49-F238E27FC236}">
                <a16:creationId xmlns:a16="http://schemas.microsoft.com/office/drawing/2014/main" id="{AAB86CAF-7C6A-8250-4C58-ED72270DD2A9}"/>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9936000" y="5118978"/>
            <a:ext cx="216000" cy="216000"/>
          </a:xfrm>
          <a:prstGeom prst="rect">
            <a:avLst/>
          </a:prstGeom>
        </p:spPr>
      </p:pic>
      <p:pic>
        <p:nvPicPr>
          <p:cNvPr id="77" name="Graphic 76">
            <a:extLst>
              <a:ext uri="{FF2B5EF4-FFF2-40B4-BE49-F238E27FC236}">
                <a16:creationId xmlns:a16="http://schemas.microsoft.com/office/drawing/2014/main" id="{A72B4FF0-30EC-FB8E-EA8A-A114A2CEDA94}"/>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0312000" y="5118978"/>
            <a:ext cx="216000" cy="216000"/>
          </a:xfrm>
          <a:prstGeom prst="rect">
            <a:avLst/>
          </a:prstGeom>
        </p:spPr>
      </p:pic>
      <p:pic>
        <p:nvPicPr>
          <p:cNvPr id="78" name="Graphic 77">
            <a:extLst>
              <a:ext uri="{FF2B5EF4-FFF2-40B4-BE49-F238E27FC236}">
                <a16:creationId xmlns:a16="http://schemas.microsoft.com/office/drawing/2014/main" id="{F9726E28-BC47-31FF-2810-ADFC39F331A5}"/>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10688000" y="5118978"/>
            <a:ext cx="216000" cy="216000"/>
          </a:xfrm>
          <a:prstGeom prst="rect">
            <a:avLst/>
          </a:prstGeom>
        </p:spPr>
      </p:pic>
      <p:pic>
        <p:nvPicPr>
          <p:cNvPr id="79" name="Graphic 78">
            <a:extLst>
              <a:ext uri="{FF2B5EF4-FFF2-40B4-BE49-F238E27FC236}">
                <a16:creationId xmlns:a16="http://schemas.microsoft.com/office/drawing/2014/main" id="{EEE93E50-EC35-B6BB-0C0A-BCDA93EB2D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11064000" y="5118978"/>
            <a:ext cx="216000" cy="216000"/>
          </a:xfrm>
          <a:prstGeom prst="rect">
            <a:avLst/>
          </a:prstGeom>
        </p:spPr>
      </p:pic>
      <p:pic>
        <p:nvPicPr>
          <p:cNvPr id="80" name="Graphic 79">
            <a:extLst>
              <a:ext uri="{FF2B5EF4-FFF2-40B4-BE49-F238E27FC236}">
                <a16:creationId xmlns:a16="http://schemas.microsoft.com/office/drawing/2014/main" id="{BF2982B9-A43B-0CC0-D52E-169FF9CA7E2B}"/>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11440000" y="5118978"/>
            <a:ext cx="216000" cy="216000"/>
          </a:xfrm>
          <a:prstGeom prst="rect">
            <a:avLst/>
          </a:prstGeom>
        </p:spPr>
      </p:pic>
      <p:pic>
        <p:nvPicPr>
          <p:cNvPr id="81" name="Graphic 80">
            <a:extLst>
              <a:ext uri="{FF2B5EF4-FFF2-40B4-BE49-F238E27FC236}">
                <a16:creationId xmlns:a16="http://schemas.microsoft.com/office/drawing/2014/main" id="{8C13C6CA-8B31-579B-BE16-1A5B8B1E4C22}"/>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1816000" y="5118978"/>
            <a:ext cx="216000" cy="216000"/>
          </a:xfrm>
          <a:prstGeom prst="rect">
            <a:avLst/>
          </a:prstGeom>
        </p:spPr>
      </p:pic>
      <p:pic>
        <p:nvPicPr>
          <p:cNvPr id="82" name="Graphic 81">
            <a:extLst>
              <a:ext uri="{FF2B5EF4-FFF2-40B4-BE49-F238E27FC236}">
                <a16:creationId xmlns:a16="http://schemas.microsoft.com/office/drawing/2014/main" id="{83DD8D62-DC36-9700-AD8C-FDAEE9F144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72558" y="5920839"/>
            <a:ext cx="216000" cy="216000"/>
          </a:xfrm>
          <a:prstGeom prst="rect">
            <a:avLst/>
          </a:prstGeom>
        </p:spPr>
      </p:pic>
      <p:pic>
        <p:nvPicPr>
          <p:cNvPr id="83" name="Graphic 82">
            <a:extLst>
              <a:ext uri="{FF2B5EF4-FFF2-40B4-BE49-F238E27FC236}">
                <a16:creationId xmlns:a16="http://schemas.microsoft.com/office/drawing/2014/main" id="{639D96BA-0DD3-05D0-2F1B-2C1442055390}"/>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361116" y="5920839"/>
            <a:ext cx="216000" cy="216000"/>
          </a:xfrm>
          <a:prstGeom prst="rect">
            <a:avLst/>
          </a:prstGeom>
        </p:spPr>
      </p:pic>
      <p:pic>
        <p:nvPicPr>
          <p:cNvPr id="84" name="Graphic 83">
            <a:extLst>
              <a:ext uri="{FF2B5EF4-FFF2-40B4-BE49-F238E27FC236}">
                <a16:creationId xmlns:a16="http://schemas.microsoft.com/office/drawing/2014/main" id="{AECFD3AF-06E8-C127-8A3A-D7ECC353C50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649674" y="5920839"/>
            <a:ext cx="216000" cy="216000"/>
          </a:xfrm>
          <a:prstGeom prst="rect">
            <a:avLst/>
          </a:prstGeom>
        </p:spPr>
      </p:pic>
      <p:pic>
        <p:nvPicPr>
          <p:cNvPr id="85" name="Graphic 84">
            <a:extLst>
              <a:ext uri="{FF2B5EF4-FFF2-40B4-BE49-F238E27FC236}">
                <a16:creationId xmlns:a16="http://schemas.microsoft.com/office/drawing/2014/main" id="{2FF96ED4-861F-D01A-8C14-333FBFC0B363}"/>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938232" y="5920839"/>
            <a:ext cx="216000" cy="216000"/>
          </a:xfrm>
          <a:prstGeom prst="rect">
            <a:avLst/>
          </a:prstGeom>
        </p:spPr>
      </p:pic>
      <p:pic>
        <p:nvPicPr>
          <p:cNvPr id="86" name="Graphic 85">
            <a:extLst>
              <a:ext uri="{FF2B5EF4-FFF2-40B4-BE49-F238E27FC236}">
                <a16:creationId xmlns:a16="http://schemas.microsoft.com/office/drawing/2014/main" id="{58C79ED5-2E04-F5DD-D142-BAB282A73920}"/>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1226790" y="5920839"/>
            <a:ext cx="216000" cy="216000"/>
          </a:xfrm>
          <a:prstGeom prst="rect">
            <a:avLst/>
          </a:prstGeom>
        </p:spPr>
      </p:pic>
      <p:pic>
        <p:nvPicPr>
          <p:cNvPr id="87" name="Graphic 86">
            <a:extLst>
              <a:ext uri="{FF2B5EF4-FFF2-40B4-BE49-F238E27FC236}">
                <a16:creationId xmlns:a16="http://schemas.microsoft.com/office/drawing/2014/main" id="{4213E3D9-AD6D-748E-BF8A-F6832FE37621}"/>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1515348" y="5920839"/>
            <a:ext cx="216000" cy="216000"/>
          </a:xfrm>
          <a:prstGeom prst="rect">
            <a:avLst/>
          </a:prstGeom>
        </p:spPr>
      </p:pic>
      <p:pic>
        <p:nvPicPr>
          <p:cNvPr id="88" name="Graphic 87">
            <a:extLst>
              <a:ext uri="{FF2B5EF4-FFF2-40B4-BE49-F238E27FC236}">
                <a16:creationId xmlns:a16="http://schemas.microsoft.com/office/drawing/2014/main" id="{E8C153E7-5330-9817-0938-692019973352}"/>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1803906" y="5920839"/>
            <a:ext cx="216000" cy="216000"/>
          </a:xfrm>
          <a:prstGeom prst="rect">
            <a:avLst/>
          </a:prstGeom>
        </p:spPr>
      </p:pic>
      <p:pic>
        <p:nvPicPr>
          <p:cNvPr id="89" name="Graphic 88">
            <a:extLst>
              <a:ext uri="{FF2B5EF4-FFF2-40B4-BE49-F238E27FC236}">
                <a16:creationId xmlns:a16="http://schemas.microsoft.com/office/drawing/2014/main" id="{5DDDF436-A31E-CAB6-5A2B-694DA6E8200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2092464" y="5920839"/>
            <a:ext cx="216000" cy="216000"/>
          </a:xfrm>
          <a:prstGeom prst="rect">
            <a:avLst/>
          </a:prstGeom>
        </p:spPr>
      </p:pic>
      <p:pic>
        <p:nvPicPr>
          <p:cNvPr id="90" name="Graphic 89">
            <a:extLst>
              <a:ext uri="{FF2B5EF4-FFF2-40B4-BE49-F238E27FC236}">
                <a16:creationId xmlns:a16="http://schemas.microsoft.com/office/drawing/2014/main" id="{B4380BD1-F3BC-B966-C645-0E3EF9458355}"/>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2381022" y="5920839"/>
            <a:ext cx="216000" cy="216000"/>
          </a:xfrm>
          <a:prstGeom prst="rect">
            <a:avLst/>
          </a:prstGeom>
        </p:spPr>
      </p:pic>
      <p:pic>
        <p:nvPicPr>
          <p:cNvPr id="91" name="Graphic 90">
            <a:extLst>
              <a:ext uri="{FF2B5EF4-FFF2-40B4-BE49-F238E27FC236}">
                <a16:creationId xmlns:a16="http://schemas.microsoft.com/office/drawing/2014/main" id="{A35FAD80-8EB1-6A3A-D408-046FE39D9CDF}"/>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2669580" y="5920839"/>
            <a:ext cx="216000" cy="216000"/>
          </a:xfrm>
          <a:prstGeom prst="rect">
            <a:avLst/>
          </a:prstGeom>
        </p:spPr>
      </p:pic>
      <p:pic>
        <p:nvPicPr>
          <p:cNvPr id="92" name="Graphic 91">
            <a:extLst>
              <a:ext uri="{FF2B5EF4-FFF2-40B4-BE49-F238E27FC236}">
                <a16:creationId xmlns:a16="http://schemas.microsoft.com/office/drawing/2014/main" id="{DBF323C2-B0E2-0A67-65D0-4C6E8E53896F}"/>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2958138" y="5920839"/>
            <a:ext cx="216000" cy="216000"/>
          </a:xfrm>
          <a:prstGeom prst="rect">
            <a:avLst/>
          </a:prstGeom>
        </p:spPr>
      </p:pic>
      <p:pic>
        <p:nvPicPr>
          <p:cNvPr id="93" name="Graphic 92">
            <a:extLst>
              <a:ext uri="{FF2B5EF4-FFF2-40B4-BE49-F238E27FC236}">
                <a16:creationId xmlns:a16="http://schemas.microsoft.com/office/drawing/2014/main" id="{960315FA-95D8-1192-5751-582C0BF722BA}"/>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3246696" y="5920839"/>
            <a:ext cx="216000" cy="216000"/>
          </a:xfrm>
          <a:prstGeom prst="rect">
            <a:avLst/>
          </a:prstGeom>
        </p:spPr>
      </p:pic>
      <p:pic>
        <p:nvPicPr>
          <p:cNvPr id="94" name="Graphic 93">
            <a:extLst>
              <a:ext uri="{FF2B5EF4-FFF2-40B4-BE49-F238E27FC236}">
                <a16:creationId xmlns:a16="http://schemas.microsoft.com/office/drawing/2014/main" id="{F9DED728-3E22-CF80-D179-10B7BAF9ADEE}"/>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3535254" y="5920839"/>
            <a:ext cx="216000" cy="216000"/>
          </a:xfrm>
          <a:prstGeom prst="rect">
            <a:avLst/>
          </a:prstGeom>
        </p:spPr>
      </p:pic>
      <p:pic>
        <p:nvPicPr>
          <p:cNvPr id="95" name="Graphic 94">
            <a:extLst>
              <a:ext uri="{FF2B5EF4-FFF2-40B4-BE49-F238E27FC236}">
                <a16:creationId xmlns:a16="http://schemas.microsoft.com/office/drawing/2014/main" id="{C5BC3AE7-8F09-DFA1-4F4C-16CCD903C6DA}"/>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3823812" y="5920839"/>
            <a:ext cx="216000" cy="216000"/>
          </a:xfrm>
          <a:prstGeom prst="rect">
            <a:avLst/>
          </a:prstGeom>
        </p:spPr>
      </p:pic>
      <p:pic>
        <p:nvPicPr>
          <p:cNvPr id="96" name="Graphic 95">
            <a:extLst>
              <a:ext uri="{FF2B5EF4-FFF2-40B4-BE49-F238E27FC236}">
                <a16:creationId xmlns:a16="http://schemas.microsoft.com/office/drawing/2014/main" id="{CC20F8A2-923F-6F72-84B7-39FE3803AF70}"/>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112370" y="5920839"/>
            <a:ext cx="216000" cy="216000"/>
          </a:xfrm>
          <a:prstGeom prst="rect">
            <a:avLst/>
          </a:prstGeom>
        </p:spPr>
      </p:pic>
      <p:pic>
        <p:nvPicPr>
          <p:cNvPr id="97" name="Graphic 96">
            <a:extLst>
              <a:ext uri="{FF2B5EF4-FFF2-40B4-BE49-F238E27FC236}">
                <a16:creationId xmlns:a16="http://schemas.microsoft.com/office/drawing/2014/main" id="{6B93FC3E-5D7E-95F3-6FA0-75632C38DDD5}"/>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4400928" y="5920839"/>
            <a:ext cx="216000" cy="216000"/>
          </a:xfrm>
          <a:prstGeom prst="rect">
            <a:avLst/>
          </a:prstGeom>
        </p:spPr>
      </p:pic>
      <p:pic>
        <p:nvPicPr>
          <p:cNvPr id="98" name="Graphic 97">
            <a:extLst>
              <a:ext uri="{FF2B5EF4-FFF2-40B4-BE49-F238E27FC236}">
                <a16:creationId xmlns:a16="http://schemas.microsoft.com/office/drawing/2014/main" id="{032CDCAC-6CB6-F5D3-7498-19B860CDDED3}"/>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4689486" y="5920839"/>
            <a:ext cx="216000" cy="216000"/>
          </a:xfrm>
          <a:prstGeom prst="rect">
            <a:avLst/>
          </a:prstGeom>
        </p:spPr>
      </p:pic>
      <p:pic>
        <p:nvPicPr>
          <p:cNvPr id="99" name="Graphic 98">
            <a:extLst>
              <a:ext uri="{FF2B5EF4-FFF2-40B4-BE49-F238E27FC236}">
                <a16:creationId xmlns:a16="http://schemas.microsoft.com/office/drawing/2014/main" id="{1EE3CB2E-AC0D-AD9E-F58C-C69C46DF39BD}"/>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4978044" y="5920839"/>
            <a:ext cx="216000" cy="216000"/>
          </a:xfrm>
          <a:prstGeom prst="rect">
            <a:avLst/>
          </a:prstGeom>
        </p:spPr>
      </p:pic>
      <p:pic>
        <p:nvPicPr>
          <p:cNvPr id="100" name="Graphic 99">
            <a:extLst>
              <a:ext uri="{FF2B5EF4-FFF2-40B4-BE49-F238E27FC236}">
                <a16:creationId xmlns:a16="http://schemas.microsoft.com/office/drawing/2014/main" id="{453EDC0B-B5F2-7630-CB89-505C42B0EDD5}"/>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266602" y="5920839"/>
            <a:ext cx="216000" cy="216000"/>
          </a:xfrm>
          <a:prstGeom prst="rect">
            <a:avLst/>
          </a:prstGeom>
        </p:spPr>
      </p:pic>
      <p:pic>
        <p:nvPicPr>
          <p:cNvPr id="101" name="Graphic 100">
            <a:extLst>
              <a:ext uri="{FF2B5EF4-FFF2-40B4-BE49-F238E27FC236}">
                <a16:creationId xmlns:a16="http://schemas.microsoft.com/office/drawing/2014/main" id="{6C3A32E9-9D8C-AE4F-B4CB-DA4F7970BA4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5555160" y="5920839"/>
            <a:ext cx="216000" cy="216000"/>
          </a:xfrm>
          <a:prstGeom prst="rect">
            <a:avLst/>
          </a:prstGeom>
        </p:spPr>
      </p:pic>
      <p:pic>
        <p:nvPicPr>
          <p:cNvPr id="102" name="Graphic 101">
            <a:extLst>
              <a:ext uri="{FF2B5EF4-FFF2-40B4-BE49-F238E27FC236}">
                <a16:creationId xmlns:a16="http://schemas.microsoft.com/office/drawing/2014/main" id="{672A9A5C-E9C4-EED4-8A4C-19E3C54E584D}"/>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5843718" y="5920839"/>
            <a:ext cx="216000" cy="216000"/>
          </a:xfrm>
          <a:prstGeom prst="rect">
            <a:avLst/>
          </a:prstGeom>
        </p:spPr>
      </p:pic>
      <p:pic>
        <p:nvPicPr>
          <p:cNvPr id="103" name="Graphic 102">
            <a:extLst>
              <a:ext uri="{FF2B5EF4-FFF2-40B4-BE49-F238E27FC236}">
                <a16:creationId xmlns:a16="http://schemas.microsoft.com/office/drawing/2014/main" id="{CF08A1ED-C91F-BFE7-D8CC-9F23C49F4A7D}"/>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132276" y="5920839"/>
            <a:ext cx="216000" cy="216000"/>
          </a:xfrm>
          <a:prstGeom prst="rect">
            <a:avLst/>
          </a:prstGeom>
        </p:spPr>
      </p:pic>
      <p:pic>
        <p:nvPicPr>
          <p:cNvPr id="104" name="Graphic 103">
            <a:extLst>
              <a:ext uri="{FF2B5EF4-FFF2-40B4-BE49-F238E27FC236}">
                <a16:creationId xmlns:a16="http://schemas.microsoft.com/office/drawing/2014/main" id="{1A027FF8-D582-43B5-B311-F7EEFBF9AEF1}"/>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6420834" y="5920839"/>
            <a:ext cx="216000" cy="216000"/>
          </a:xfrm>
          <a:prstGeom prst="rect">
            <a:avLst/>
          </a:prstGeom>
        </p:spPr>
      </p:pic>
      <p:pic>
        <p:nvPicPr>
          <p:cNvPr id="105" name="Graphic 104">
            <a:extLst>
              <a:ext uri="{FF2B5EF4-FFF2-40B4-BE49-F238E27FC236}">
                <a16:creationId xmlns:a16="http://schemas.microsoft.com/office/drawing/2014/main" id="{F149A4AC-678D-9287-C708-2CF67B904ED7}"/>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11948700" y="5519222"/>
            <a:ext cx="216000" cy="216000"/>
          </a:xfrm>
          <a:prstGeom prst="rect">
            <a:avLst/>
          </a:prstGeom>
        </p:spPr>
      </p:pic>
      <p:pic>
        <p:nvPicPr>
          <p:cNvPr id="106" name="Graphic 105">
            <a:extLst>
              <a:ext uri="{FF2B5EF4-FFF2-40B4-BE49-F238E27FC236}">
                <a16:creationId xmlns:a16="http://schemas.microsoft.com/office/drawing/2014/main" id="{44361806-5232-4ECC-BA61-5BB8242995C4}"/>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6709392" y="5920839"/>
            <a:ext cx="216000" cy="216000"/>
          </a:xfrm>
          <a:prstGeom prst="rect">
            <a:avLst/>
          </a:prstGeom>
        </p:spPr>
      </p:pic>
      <p:pic>
        <p:nvPicPr>
          <p:cNvPr id="107" name="Graphic 106">
            <a:extLst>
              <a:ext uri="{FF2B5EF4-FFF2-40B4-BE49-F238E27FC236}">
                <a16:creationId xmlns:a16="http://schemas.microsoft.com/office/drawing/2014/main" id="{11ACD81D-FA8E-11C4-9739-72D34FAF2FF0}"/>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6997950" y="5920839"/>
            <a:ext cx="216000" cy="216000"/>
          </a:xfrm>
          <a:prstGeom prst="rect">
            <a:avLst/>
          </a:prstGeom>
        </p:spPr>
      </p:pic>
      <p:pic>
        <p:nvPicPr>
          <p:cNvPr id="108" name="Graphic 107">
            <a:extLst>
              <a:ext uri="{FF2B5EF4-FFF2-40B4-BE49-F238E27FC236}">
                <a16:creationId xmlns:a16="http://schemas.microsoft.com/office/drawing/2014/main" id="{B284A922-9D4C-F20A-6A05-057A9A4E85C0}"/>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7286508" y="5920839"/>
            <a:ext cx="216000" cy="216000"/>
          </a:xfrm>
          <a:prstGeom prst="rect">
            <a:avLst/>
          </a:prstGeom>
        </p:spPr>
      </p:pic>
      <p:pic>
        <p:nvPicPr>
          <p:cNvPr id="109" name="Graphic 108">
            <a:extLst>
              <a:ext uri="{FF2B5EF4-FFF2-40B4-BE49-F238E27FC236}">
                <a16:creationId xmlns:a16="http://schemas.microsoft.com/office/drawing/2014/main" id="{16FD6AA5-6F92-103A-0205-91692B02C2C1}"/>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7575066" y="5920839"/>
            <a:ext cx="216000" cy="216000"/>
          </a:xfrm>
          <a:prstGeom prst="rect">
            <a:avLst/>
          </a:prstGeom>
        </p:spPr>
      </p:pic>
      <p:pic>
        <p:nvPicPr>
          <p:cNvPr id="110" name="Graphic 109">
            <a:extLst>
              <a:ext uri="{FF2B5EF4-FFF2-40B4-BE49-F238E27FC236}">
                <a16:creationId xmlns:a16="http://schemas.microsoft.com/office/drawing/2014/main" id="{CBB66E4D-D88F-28A8-8171-D33ABF2A1902}"/>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7863624" y="5920839"/>
            <a:ext cx="216000" cy="216000"/>
          </a:xfrm>
          <a:prstGeom prst="rect">
            <a:avLst/>
          </a:prstGeom>
        </p:spPr>
      </p:pic>
      <p:pic>
        <p:nvPicPr>
          <p:cNvPr id="111" name="Graphic 110">
            <a:extLst>
              <a:ext uri="{FF2B5EF4-FFF2-40B4-BE49-F238E27FC236}">
                <a16:creationId xmlns:a16="http://schemas.microsoft.com/office/drawing/2014/main" id="{E332A9DE-D9B9-EAC3-A5B3-83A306BBAF4E}"/>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152182" y="5920839"/>
            <a:ext cx="216000" cy="216000"/>
          </a:xfrm>
          <a:prstGeom prst="rect">
            <a:avLst/>
          </a:prstGeom>
        </p:spPr>
      </p:pic>
      <p:pic>
        <p:nvPicPr>
          <p:cNvPr id="112" name="Graphic 111">
            <a:extLst>
              <a:ext uri="{FF2B5EF4-FFF2-40B4-BE49-F238E27FC236}">
                <a16:creationId xmlns:a16="http://schemas.microsoft.com/office/drawing/2014/main" id="{E6BE158A-E37D-478B-F41A-ADCE277F9FFA}"/>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8440740" y="5920839"/>
            <a:ext cx="216000" cy="216000"/>
          </a:xfrm>
          <a:prstGeom prst="rect">
            <a:avLst/>
          </a:prstGeom>
        </p:spPr>
      </p:pic>
      <p:pic>
        <p:nvPicPr>
          <p:cNvPr id="113" name="Graphic 112">
            <a:extLst>
              <a:ext uri="{FF2B5EF4-FFF2-40B4-BE49-F238E27FC236}">
                <a16:creationId xmlns:a16="http://schemas.microsoft.com/office/drawing/2014/main" id="{6A748940-1DA7-D3B2-FBCB-31FCD60A1F04}"/>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8729298" y="5920839"/>
            <a:ext cx="216000" cy="216000"/>
          </a:xfrm>
          <a:prstGeom prst="rect">
            <a:avLst/>
          </a:prstGeom>
        </p:spPr>
      </p:pic>
      <p:pic>
        <p:nvPicPr>
          <p:cNvPr id="114" name="Graphic 113">
            <a:extLst>
              <a:ext uri="{FF2B5EF4-FFF2-40B4-BE49-F238E27FC236}">
                <a16:creationId xmlns:a16="http://schemas.microsoft.com/office/drawing/2014/main" id="{D17FF051-0F1E-7332-6D76-509F23A5B15C}"/>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017856" y="5920839"/>
            <a:ext cx="216000" cy="216000"/>
          </a:xfrm>
          <a:prstGeom prst="rect">
            <a:avLst/>
          </a:prstGeom>
        </p:spPr>
      </p:pic>
      <p:pic>
        <p:nvPicPr>
          <p:cNvPr id="115" name="Graphic 114">
            <a:extLst>
              <a:ext uri="{FF2B5EF4-FFF2-40B4-BE49-F238E27FC236}">
                <a16:creationId xmlns:a16="http://schemas.microsoft.com/office/drawing/2014/main" id="{09D4F786-8C42-5F4E-CB94-E56D56C7E551}"/>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306414" y="5920839"/>
            <a:ext cx="216000" cy="216000"/>
          </a:xfrm>
          <a:prstGeom prst="rect">
            <a:avLst/>
          </a:prstGeom>
        </p:spPr>
      </p:pic>
      <p:pic>
        <p:nvPicPr>
          <p:cNvPr id="116" name="Graphic 115">
            <a:extLst>
              <a:ext uri="{FF2B5EF4-FFF2-40B4-BE49-F238E27FC236}">
                <a16:creationId xmlns:a16="http://schemas.microsoft.com/office/drawing/2014/main" id="{D55FD0C5-6FC9-6BCE-E9D9-F931A36D5087}"/>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9594972" y="5920839"/>
            <a:ext cx="216000" cy="216000"/>
          </a:xfrm>
          <a:prstGeom prst="rect">
            <a:avLst/>
          </a:prstGeom>
        </p:spPr>
      </p:pic>
      <p:pic>
        <p:nvPicPr>
          <p:cNvPr id="117" name="Graphic 116">
            <a:extLst>
              <a:ext uri="{FF2B5EF4-FFF2-40B4-BE49-F238E27FC236}">
                <a16:creationId xmlns:a16="http://schemas.microsoft.com/office/drawing/2014/main" id="{5CD43686-847A-4652-5F3D-FD2108CC7A7E}"/>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9883530" y="5920839"/>
            <a:ext cx="216000" cy="216000"/>
          </a:xfrm>
          <a:prstGeom prst="rect">
            <a:avLst/>
          </a:prstGeom>
        </p:spPr>
      </p:pic>
      <p:pic>
        <p:nvPicPr>
          <p:cNvPr id="118" name="Graphic 117">
            <a:extLst>
              <a:ext uri="{FF2B5EF4-FFF2-40B4-BE49-F238E27FC236}">
                <a16:creationId xmlns:a16="http://schemas.microsoft.com/office/drawing/2014/main" id="{0BE64455-22EF-EB94-8653-6F0D62A4A904}"/>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172088" y="5920839"/>
            <a:ext cx="216000" cy="216000"/>
          </a:xfrm>
          <a:prstGeom prst="rect">
            <a:avLst/>
          </a:prstGeom>
        </p:spPr>
      </p:pic>
      <p:pic>
        <p:nvPicPr>
          <p:cNvPr id="119" name="Graphic 118">
            <a:extLst>
              <a:ext uri="{FF2B5EF4-FFF2-40B4-BE49-F238E27FC236}">
                <a16:creationId xmlns:a16="http://schemas.microsoft.com/office/drawing/2014/main" id="{E21224F7-4740-B371-B4A3-6BB807C92473}"/>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460646" y="5920839"/>
            <a:ext cx="216000" cy="216000"/>
          </a:xfrm>
          <a:prstGeom prst="rect">
            <a:avLst/>
          </a:prstGeom>
        </p:spPr>
      </p:pic>
      <p:pic>
        <p:nvPicPr>
          <p:cNvPr id="120" name="Graphic 119">
            <a:extLst>
              <a:ext uri="{FF2B5EF4-FFF2-40B4-BE49-F238E27FC236}">
                <a16:creationId xmlns:a16="http://schemas.microsoft.com/office/drawing/2014/main" id="{A18FB329-D6D2-D4CD-617B-9AD804F7B84C}"/>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0749204" y="5920839"/>
            <a:ext cx="216000" cy="216000"/>
          </a:xfrm>
          <a:prstGeom prst="rect">
            <a:avLst/>
          </a:prstGeom>
        </p:spPr>
      </p:pic>
      <p:pic>
        <p:nvPicPr>
          <p:cNvPr id="121" name="Graphic 120">
            <a:extLst>
              <a:ext uri="{FF2B5EF4-FFF2-40B4-BE49-F238E27FC236}">
                <a16:creationId xmlns:a16="http://schemas.microsoft.com/office/drawing/2014/main" id="{2A85CA5A-F624-8B9C-DC94-A5B8E25452DB}"/>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037762" y="5920839"/>
            <a:ext cx="216000" cy="216000"/>
          </a:xfrm>
          <a:prstGeom prst="rect">
            <a:avLst/>
          </a:prstGeom>
        </p:spPr>
      </p:pic>
      <p:pic>
        <p:nvPicPr>
          <p:cNvPr id="122" name="Graphic 121">
            <a:extLst>
              <a:ext uri="{FF2B5EF4-FFF2-40B4-BE49-F238E27FC236}">
                <a16:creationId xmlns:a16="http://schemas.microsoft.com/office/drawing/2014/main" id="{1A746052-E20A-DE1E-D6FB-F42D86E17736}"/>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326320" y="5920839"/>
            <a:ext cx="216000" cy="216000"/>
          </a:xfrm>
          <a:prstGeom prst="rect">
            <a:avLst/>
          </a:prstGeom>
        </p:spPr>
      </p:pic>
      <p:pic>
        <p:nvPicPr>
          <p:cNvPr id="123" name="Graphic 122">
            <a:extLst>
              <a:ext uri="{FF2B5EF4-FFF2-40B4-BE49-F238E27FC236}">
                <a16:creationId xmlns:a16="http://schemas.microsoft.com/office/drawing/2014/main" id="{2343DBB2-2972-6867-5FCC-01370A792C59}"/>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614878" y="5920839"/>
            <a:ext cx="216000" cy="216000"/>
          </a:xfrm>
          <a:prstGeom prst="rect">
            <a:avLst/>
          </a:prstGeom>
        </p:spPr>
      </p:pic>
      <p:pic>
        <p:nvPicPr>
          <p:cNvPr id="124" name="Graphic 123">
            <a:extLst>
              <a:ext uri="{FF2B5EF4-FFF2-40B4-BE49-F238E27FC236}">
                <a16:creationId xmlns:a16="http://schemas.microsoft.com/office/drawing/2014/main" id="{193D3B25-F185-130B-B5CE-2A906CD2864E}"/>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11903436" y="5920839"/>
            <a:ext cx="216000" cy="216000"/>
          </a:xfrm>
          <a:prstGeom prst="rect">
            <a:avLst/>
          </a:prstGeom>
        </p:spPr>
      </p:pic>
      <p:pic>
        <p:nvPicPr>
          <p:cNvPr id="125" name="Graphic 124">
            <a:extLst>
              <a:ext uri="{FF2B5EF4-FFF2-40B4-BE49-F238E27FC236}">
                <a16:creationId xmlns:a16="http://schemas.microsoft.com/office/drawing/2014/main" id="{3A6FA464-97BF-AB17-E2D8-B0A113DDF37D}"/>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7294" y="5512872"/>
            <a:ext cx="216000" cy="216000"/>
          </a:xfrm>
          <a:prstGeom prst="rect">
            <a:avLst/>
          </a:prstGeom>
        </p:spPr>
      </p:pic>
      <p:pic>
        <p:nvPicPr>
          <p:cNvPr id="126" name="Graphic 125">
            <a:extLst>
              <a:ext uri="{FF2B5EF4-FFF2-40B4-BE49-F238E27FC236}">
                <a16:creationId xmlns:a16="http://schemas.microsoft.com/office/drawing/2014/main" id="{77621420-FB1C-6FAF-6582-D628946E6711}"/>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270588" y="5512872"/>
            <a:ext cx="216000" cy="216000"/>
          </a:xfrm>
          <a:prstGeom prst="rect">
            <a:avLst/>
          </a:prstGeom>
        </p:spPr>
      </p:pic>
      <p:pic>
        <p:nvPicPr>
          <p:cNvPr id="127" name="Graphic 126">
            <a:extLst>
              <a:ext uri="{FF2B5EF4-FFF2-40B4-BE49-F238E27FC236}">
                <a16:creationId xmlns:a16="http://schemas.microsoft.com/office/drawing/2014/main" id="{7368AD93-3800-1B2D-EAB1-23B1EE9A685F}"/>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513882" y="5512872"/>
            <a:ext cx="216000" cy="216000"/>
          </a:xfrm>
          <a:prstGeom prst="rect">
            <a:avLst/>
          </a:prstGeom>
        </p:spPr>
      </p:pic>
      <p:pic>
        <p:nvPicPr>
          <p:cNvPr id="128" name="Graphic 127">
            <a:extLst>
              <a:ext uri="{FF2B5EF4-FFF2-40B4-BE49-F238E27FC236}">
                <a16:creationId xmlns:a16="http://schemas.microsoft.com/office/drawing/2014/main" id="{354A6FE4-FA51-DADB-6689-21F1B3453E7E}"/>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757176" y="5512872"/>
            <a:ext cx="216000" cy="216000"/>
          </a:xfrm>
          <a:prstGeom prst="rect">
            <a:avLst/>
          </a:prstGeom>
        </p:spPr>
      </p:pic>
      <p:pic>
        <p:nvPicPr>
          <p:cNvPr id="129" name="Graphic 128">
            <a:extLst>
              <a:ext uri="{FF2B5EF4-FFF2-40B4-BE49-F238E27FC236}">
                <a16:creationId xmlns:a16="http://schemas.microsoft.com/office/drawing/2014/main" id="{A1FD1545-B72F-8D0B-973A-1FCA74E65849}"/>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000470" y="5512872"/>
            <a:ext cx="216000" cy="216000"/>
          </a:xfrm>
          <a:prstGeom prst="rect">
            <a:avLst/>
          </a:prstGeom>
        </p:spPr>
      </p:pic>
      <p:pic>
        <p:nvPicPr>
          <p:cNvPr id="130" name="Graphic 129">
            <a:extLst>
              <a:ext uri="{FF2B5EF4-FFF2-40B4-BE49-F238E27FC236}">
                <a16:creationId xmlns:a16="http://schemas.microsoft.com/office/drawing/2014/main" id="{17CB1DB9-3255-1E8B-F311-E0A671ECF804}"/>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243764" y="5512872"/>
            <a:ext cx="216000" cy="216000"/>
          </a:xfrm>
          <a:prstGeom prst="rect">
            <a:avLst/>
          </a:prstGeom>
        </p:spPr>
      </p:pic>
      <p:pic>
        <p:nvPicPr>
          <p:cNvPr id="131" name="Graphic 130">
            <a:extLst>
              <a:ext uri="{FF2B5EF4-FFF2-40B4-BE49-F238E27FC236}">
                <a16:creationId xmlns:a16="http://schemas.microsoft.com/office/drawing/2014/main" id="{6A147728-7763-E9DC-E7B0-A1410B22FDD3}"/>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487058" y="5512872"/>
            <a:ext cx="216000" cy="216000"/>
          </a:xfrm>
          <a:prstGeom prst="rect">
            <a:avLst/>
          </a:prstGeom>
        </p:spPr>
      </p:pic>
      <p:pic>
        <p:nvPicPr>
          <p:cNvPr id="132" name="Graphic 131">
            <a:extLst>
              <a:ext uri="{FF2B5EF4-FFF2-40B4-BE49-F238E27FC236}">
                <a16:creationId xmlns:a16="http://schemas.microsoft.com/office/drawing/2014/main" id="{C95930D4-F1C2-00EE-F769-4F5FB9F51D39}"/>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730352" y="5512872"/>
            <a:ext cx="216000" cy="216000"/>
          </a:xfrm>
          <a:prstGeom prst="rect">
            <a:avLst/>
          </a:prstGeom>
        </p:spPr>
      </p:pic>
      <p:pic>
        <p:nvPicPr>
          <p:cNvPr id="133" name="Graphic 132">
            <a:extLst>
              <a:ext uri="{FF2B5EF4-FFF2-40B4-BE49-F238E27FC236}">
                <a16:creationId xmlns:a16="http://schemas.microsoft.com/office/drawing/2014/main" id="{292EBDB6-958F-598D-C6CC-6A98686E104C}"/>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1973646" y="5512872"/>
            <a:ext cx="216000" cy="216000"/>
          </a:xfrm>
          <a:prstGeom prst="rect">
            <a:avLst/>
          </a:prstGeom>
        </p:spPr>
      </p:pic>
      <p:pic>
        <p:nvPicPr>
          <p:cNvPr id="134" name="Graphic 133">
            <a:extLst>
              <a:ext uri="{FF2B5EF4-FFF2-40B4-BE49-F238E27FC236}">
                <a16:creationId xmlns:a16="http://schemas.microsoft.com/office/drawing/2014/main" id="{AAE0AA0A-CFB9-A91E-4154-E40132E8CDAE}"/>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216940" y="5512872"/>
            <a:ext cx="216000" cy="216000"/>
          </a:xfrm>
          <a:prstGeom prst="rect">
            <a:avLst/>
          </a:prstGeom>
        </p:spPr>
      </p:pic>
      <p:pic>
        <p:nvPicPr>
          <p:cNvPr id="135" name="Graphic 134">
            <a:extLst>
              <a:ext uri="{FF2B5EF4-FFF2-40B4-BE49-F238E27FC236}">
                <a16:creationId xmlns:a16="http://schemas.microsoft.com/office/drawing/2014/main" id="{5B4D9691-CB62-39AD-2DC5-09BD71CE8F9A}"/>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460234" y="5512872"/>
            <a:ext cx="216000" cy="216000"/>
          </a:xfrm>
          <a:prstGeom prst="rect">
            <a:avLst/>
          </a:prstGeom>
        </p:spPr>
      </p:pic>
      <p:pic>
        <p:nvPicPr>
          <p:cNvPr id="136" name="Graphic 135">
            <a:extLst>
              <a:ext uri="{FF2B5EF4-FFF2-40B4-BE49-F238E27FC236}">
                <a16:creationId xmlns:a16="http://schemas.microsoft.com/office/drawing/2014/main" id="{639F3A82-C8EA-9413-4EDA-BB2FDD26AC2B}"/>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703528" y="5512872"/>
            <a:ext cx="216000" cy="216000"/>
          </a:xfrm>
          <a:prstGeom prst="rect">
            <a:avLst/>
          </a:prstGeom>
        </p:spPr>
      </p:pic>
      <p:pic>
        <p:nvPicPr>
          <p:cNvPr id="137" name="Graphic 136">
            <a:extLst>
              <a:ext uri="{FF2B5EF4-FFF2-40B4-BE49-F238E27FC236}">
                <a16:creationId xmlns:a16="http://schemas.microsoft.com/office/drawing/2014/main" id="{1AEF1F98-10BC-F21E-8C4B-77B624F4F2EF}"/>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2946822" y="5512872"/>
            <a:ext cx="216000" cy="216000"/>
          </a:xfrm>
          <a:prstGeom prst="rect">
            <a:avLst/>
          </a:prstGeom>
        </p:spPr>
      </p:pic>
      <p:pic>
        <p:nvPicPr>
          <p:cNvPr id="138" name="Graphic 137">
            <a:extLst>
              <a:ext uri="{FF2B5EF4-FFF2-40B4-BE49-F238E27FC236}">
                <a16:creationId xmlns:a16="http://schemas.microsoft.com/office/drawing/2014/main" id="{8E8E629C-E247-2520-1082-75EFA1628C4B}"/>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190116" y="5512872"/>
            <a:ext cx="216000" cy="216000"/>
          </a:xfrm>
          <a:prstGeom prst="rect">
            <a:avLst/>
          </a:prstGeom>
        </p:spPr>
      </p:pic>
      <p:pic>
        <p:nvPicPr>
          <p:cNvPr id="139" name="Graphic 138">
            <a:extLst>
              <a:ext uri="{FF2B5EF4-FFF2-40B4-BE49-F238E27FC236}">
                <a16:creationId xmlns:a16="http://schemas.microsoft.com/office/drawing/2014/main" id="{13E0D359-210F-F0F1-9037-BE0814E22B09}"/>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433410" y="5512872"/>
            <a:ext cx="216000" cy="216000"/>
          </a:xfrm>
          <a:prstGeom prst="rect">
            <a:avLst/>
          </a:prstGeom>
        </p:spPr>
      </p:pic>
      <p:pic>
        <p:nvPicPr>
          <p:cNvPr id="140" name="Graphic 139">
            <a:extLst>
              <a:ext uri="{FF2B5EF4-FFF2-40B4-BE49-F238E27FC236}">
                <a16:creationId xmlns:a16="http://schemas.microsoft.com/office/drawing/2014/main" id="{2D7F708E-7A83-85EB-4F04-9B49055C08C1}"/>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676704" y="5512872"/>
            <a:ext cx="216000" cy="216000"/>
          </a:xfrm>
          <a:prstGeom prst="rect">
            <a:avLst/>
          </a:prstGeom>
        </p:spPr>
      </p:pic>
      <p:pic>
        <p:nvPicPr>
          <p:cNvPr id="141" name="Graphic 140">
            <a:extLst>
              <a:ext uri="{FF2B5EF4-FFF2-40B4-BE49-F238E27FC236}">
                <a16:creationId xmlns:a16="http://schemas.microsoft.com/office/drawing/2014/main" id="{7402B7D3-527F-9052-B05C-52AE496ED9AE}"/>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3919998" y="5512872"/>
            <a:ext cx="216000" cy="216000"/>
          </a:xfrm>
          <a:prstGeom prst="rect">
            <a:avLst/>
          </a:prstGeom>
        </p:spPr>
      </p:pic>
      <p:pic>
        <p:nvPicPr>
          <p:cNvPr id="142" name="Graphic 141">
            <a:extLst>
              <a:ext uri="{FF2B5EF4-FFF2-40B4-BE49-F238E27FC236}">
                <a16:creationId xmlns:a16="http://schemas.microsoft.com/office/drawing/2014/main" id="{1D971EAA-D87A-0AAB-12B8-03557B13C975}"/>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163292" y="5512872"/>
            <a:ext cx="216000" cy="216000"/>
          </a:xfrm>
          <a:prstGeom prst="rect">
            <a:avLst/>
          </a:prstGeom>
        </p:spPr>
      </p:pic>
      <p:pic>
        <p:nvPicPr>
          <p:cNvPr id="143" name="Graphic 142">
            <a:extLst>
              <a:ext uri="{FF2B5EF4-FFF2-40B4-BE49-F238E27FC236}">
                <a16:creationId xmlns:a16="http://schemas.microsoft.com/office/drawing/2014/main" id="{14B911C7-9D06-1886-FACB-BA78F59B321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406586" y="5512872"/>
            <a:ext cx="216000" cy="216000"/>
          </a:xfrm>
          <a:prstGeom prst="rect">
            <a:avLst/>
          </a:prstGeom>
        </p:spPr>
      </p:pic>
      <p:pic>
        <p:nvPicPr>
          <p:cNvPr id="144" name="Graphic 143">
            <a:extLst>
              <a:ext uri="{FF2B5EF4-FFF2-40B4-BE49-F238E27FC236}">
                <a16:creationId xmlns:a16="http://schemas.microsoft.com/office/drawing/2014/main" id="{9A05B339-FA1E-C8FE-CA4F-4D65377397F0}"/>
              </a:ext>
            </a:extLst>
          </p:cNvPr>
          <p:cNvPicPr>
            <a:picLocks noChangeAspect="1"/>
          </p:cNvPicPr>
          <p:nvPr/>
        </p:nvPicPr>
        <p:blipFill>
          <a:blip r:embed="rId282">
            <a:extLst>
              <a:ext uri="{96DAC541-7B7A-43D3-8B79-37D633B846F1}">
                <asvg:svgBlip xmlns:asvg="http://schemas.microsoft.com/office/drawing/2016/SVG/main" r:embed="rId283"/>
              </a:ext>
            </a:extLst>
          </a:blip>
          <a:stretch>
            <a:fillRect/>
          </a:stretch>
        </p:blipFill>
        <p:spPr>
          <a:xfrm>
            <a:off x="4649880" y="5512872"/>
            <a:ext cx="216000" cy="216000"/>
          </a:xfrm>
          <a:prstGeom prst="rect">
            <a:avLst/>
          </a:prstGeom>
        </p:spPr>
      </p:pic>
      <p:pic>
        <p:nvPicPr>
          <p:cNvPr id="145" name="Graphic 144">
            <a:extLst>
              <a:ext uri="{FF2B5EF4-FFF2-40B4-BE49-F238E27FC236}">
                <a16:creationId xmlns:a16="http://schemas.microsoft.com/office/drawing/2014/main" id="{CB71B553-BE52-D74E-C0AD-084BF5A152A1}"/>
              </a:ext>
            </a:extLst>
          </p:cNvPr>
          <p:cNvPicPr>
            <a:picLocks noChangeAspect="1"/>
          </p:cNvPicPr>
          <p:nvPr/>
        </p:nvPicPr>
        <p:blipFill>
          <a:blip r:embed="rId284">
            <a:extLst>
              <a:ext uri="{96DAC541-7B7A-43D3-8B79-37D633B846F1}">
                <asvg:svgBlip xmlns:asvg="http://schemas.microsoft.com/office/drawing/2016/SVG/main" r:embed="rId285"/>
              </a:ext>
            </a:extLst>
          </a:blip>
          <a:stretch>
            <a:fillRect/>
          </a:stretch>
        </p:blipFill>
        <p:spPr>
          <a:xfrm>
            <a:off x="4893174" y="5512872"/>
            <a:ext cx="216000" cy="216000"/>
          </a:xfrm>
          <a:prstGeom prst="rect">
            <a:avLst/>
          </a:prstGeom>
        </p:spPr>
      </p:pic>
      <p:pic>
        <p:nvPicPr>
          <p:cNvPr id="146" name="Graphic 145">
            <a:extLst>
              <a:ext uri="{FF2B5EF4-FFF2-40B4-BE49-F238E27FC236}">
                <a16:creationId xmlns:a16="http://schemas.microsoft.com/office/drawing/2014/main" id="{C4333DC9-D2A2-5F7C-CB0D-5A1EDB72091B}"/>
              </a:ext>
            </a:extLst>
          </p:cNvPr>
          <p:cNvPicPr>
            <a:picLocks noChangeAspect="1"/>
          </p:cNvPicPr>
          <p:nvPr/>
        </p:nvPicPr>
        <p:blipFill>
          <a:blip r:embed="rId286">
            <a:extLst>
              <a:ext uri="{96DAC541-7B7A-43D3-8B79-37D633B846F1}">
                <asvg:svgBlip xmlns:asvg="http://schemas.microsoft.com/office/drawing/2016/SVG/main" r:embed="rId287"/>
              </a:ext>
            </a:extLst>
          </a:blip>
          <a:stretch>
            <a:fillRect/>
          </a:stretch>
        </p:blipFill>
        <p:spPr>
          <a:xfrm>
            <a:off x="5136468" y="5512872"/>
            <a:ext cx="216000" cy="216000"/>
          </a:xfrm>
          <a:prstGeom prst="rect">
            <a:avLst/>
          </a:prstGeom>
        </p:spPr>
      </p:pic>
      <p:pic>
        <p:nvPicPr>
          <p:cNvPr id="147" name="Graphic 146">
            <a:extLst>
              <a:ext uri="{FF2B5EF4-FFF2-40B4-BE49-F238E27FC236}">
                <a16:creationId xmlns:a16="http://schemas.microsoft.com/office/drawing/2014/main" id="{1A586FE0-BEB9-3AF0-65E6-85FF08E81824}"/>
              </a:ext>
            </a:extLst>
          </p:cNvPr>
          <p:cNvPicPr>
            <a:picLocks noChangeAspect="1"/>
          </p:cNvPicPr>
          <p:nvPr/>
        </p:nvPicPr>
        <p:blipFill>
          <a:blip r:embed="rId288">
            <a:extLst>
              <a:ext uri="{96DAC541-7B7A-43D3-8B79-37D633B846F1}">
                <asvg:svgBlip xmlns:asvg="http://schemas.microsoft.com/office/drawing/2016/SVG/main" r:embed="rId289"/>
              </a:ext>
            </a:extLst>
          </a:blip>
          <a:stretch>
            <a:fillRect/>
          </a:stretch>
        </p:blipFill>
        <p:spPr>
          <a:xfrm>
            <a:off x="11705406" y="5506525"/>
            <a:ext cx="216000" cy="232617"/>
          </a:xfrm>
          <a:prstGeom prst="rect">
            <a:avLst/>
          </a:prstGeom>
        </p:spPr>
      </p:pic>
      <p:pic>
        <p:nvPicPr>
          <p:cNvPr id="148" name="Graphic 147">
            <a:extLst>
              <a:ext uri="{FF2B5EF4-FFF2-40B4-BE49-F238E27FC236}">
                <a16:creationId xmlns:a16="http://schemas.microsoft.com/office/drawing/2014/main" id="{25BD7E92-5401-E27F-EB28-24F53F79CC96}"/>
              </a:ext>
            </a:extLst>
          </p:cNvPr>
          <p:cNvPicPr>
            <a:picLocks noChangeAspect="1"/>
          </p:cNvPicPr>
          <p:nvPr/>
        </p:nvPicPr>
        <p:blipFill>
          <a:blip r:embed="rId290">
            <a:extLst>
              <a:ext uri="{96DAC541-7B7A-43D3-8B79-37D633B846F1}">
                <asvg:svgBlip xmlns:asvg="http://schemas.microsoft.com/office/drawing/2016/SVG/main" r:embed="rId291"/>
              </a:ext>
            </a:extLst>
          </a:blip>
          <a:stretch>
            <a:fillRect/>
          </a:stretch>
        </p:blipFill>
        <p:spPr>
          <a:xfrm>
            <a:off x="5379762" y="5512872"/>
            <a:ext cx="216000" cy="216000"/>
          </a:xfrm>
          <a:prstGeom prst="rect">
            <a:avLst/>
          </a:prstGeom>
        </p:spPr>
      </p:pic>
      <p:pic>
        <p:nvPicPr>
          <p:cNvPr id="149" name="Graphic 148">
            <a:extLst>
              <a:ext uri="{FF2B5EF4-FFF2-40B4-BE49-F238E27FC236}">
                <a16:creationId xmlns:a16="http://schemas.microsoft.com/office/drawing/2014/main" id="{B14F85F6-36AC-3A52-8E0E-9AAB23CCEA2C}"/>
              </a:ext>
            </a:extLst>
          </p:cNvPr>
          <p:cNvPicPr>
            <a:picLocks noChangeAspect="1"/>
          </p:cNvPicPr>
          <p:nvPr/>
        </p:nvPicPr>
        <p:blipFill>
          <a:blip r:embed="rId292">
            <a:extLst>
              <a:ext uri="{96DAC541-7B7A-43D3-8B79-37D633B846F1}">
                <asvg:svgBlip xmlns:asvg="http://schemas.microsoft.com/office/drawing/2016/SVG/main" r:embed="rId293"/>
              </a:ext>
            </a:extLst>
          </a:blip>
          <a:stretch>
            <a:fillRect/>
          </a:stretch>
        </p:blipFill>
        <p:spPr>
          <a:xfrm>
            <a:off x="5623056" y="5512872"/>
            <a:ext cx="216000" cy="216000"/>
          </a:xfrm>
          <a:prstGeom prst="rect">
            <a:avLst/>
          </a:prstGeom>
        </p:spPr>
      </p:pic>
      <p:pic>
        <p:nvPicPr>
          <p:cNvPr id="150" name="Graphic 149">
            <a:extLst>
              <a:ext uri="{FF2B5EF4-FFF2-40B4-BE49-F238E27FC236}">
                <a16:creationId xmlns:a16="http://schemas.microsoft.com/office/drawing/2014/main" id="{968D92BE-4961-0B21-BC36-459D372CE7F8}"/>
              </a:ext>
            </a:extLst>
          </p:cNvPr>
          <p:cNvPicPr>
            <a:picLocks noChangeAspect="1"/>
          </p:cNvPicPr>
          <p:nvPr/>
        </p:nvPicPr>
        <p:blipFill>
          <a:blip r:embed="rId294">
            <a:extLst>
              <a:ext uri="{96DAC541-7B7A-43D3-8B79-37D633B846F1}">
                <asvg:svgBlip xmlns:asvg="http://schemas.microsoft.com/office/drawing/2016/SVG/main" r:embed="rId295"/>
              </a:ext>
            </a:extLst>
          </a:blip>
          <a:stretch>
            <a:fillRect/>
          </a:stretch>
        </p:blipFill>
        <p:spPr>
          <a:xfrm>
            <a:off x="5866350" y="5512872"/>
            <a:ext cx="216000" cy="216000"/>
          </a:xfrm>
          <a:prstGeom prst="rect">
            <a:avLst/>
          </a:prstGeom>
        </p:spPr>
      </p:pic>
      <p:pic>
        <p:nvPicPr>
          <p:cNvPr id="151" name="Graphic 150">
            <a:extLst>
              <a:ext uri="{FF2B5EF4-FFF2-40B4-BE49-F238E27FC236}">
                <a16:creationId xmlns:a16="http://schemas.microsoft.com/office/drawing/2014/main" id="{4D8C85D4-584D-C3BD-200A-D5DC1C2550C6}"/>
              </a:ext>
            </a:extLst>
          </p:cNvPr>
          <p:cNvPicPr>
            <a:picLocks noChangeAspect="1"/>
          </p:cNvPicPr>
          <p:nvPr/>
        </p:nvPicPr>
        <p:blipFill>
          <a:blip r:embed="rId296">
            <a:extLst>
              <a:ext uri="{96DAC541-7B7A-43D3-8B79-37D633B846F1}">
                <asvg:svgBlip xmlns:asvg="http://schemas.microsoft.com/office/drawing/2016/SVG/main" r:embed="rId297"/>
              </a:ext>
            </a:extLst>
          </a:blip>
          <a:stretch>
            <a:fillRect/>
          </a:stretch>
        </p:blipFill>
        <p:spPr>
          <a:xfrm>
            <a:off x="160000" y="5118979"/>
            <a:ext cx="216000" cy="200571"/>
          </a:xfrm>
          <a:prstGeom prst="rect">
            <a:avLst/>
          </a:prstGeom>
        </p:spPr>
      </p:pic>
      <p:pic>
        <p:nvPicPr>
          <p:cNvPr id="152" name="Graphic 151">
            <a:extLst>
              <a:ext uri="{FF2B5EF4-FFF2-40B4-BE49-F238E27FC236}">
                <a16:creationId xmlns:a16="http://schemas.microsoft.com/office/drawing/2014/main" id="{DA8E9388-4202-DB5F-7738-76485CCDC870}"/>
              </a:ext>
            </a:extLst>
          </p:cNvPr>
          <p:cNvPicPr>
            <a:picLocks noChangeAspect="1"/>
          </p:cNvPicPr>
          <p:nvPr/>
        </p:nvPicPr>
        <p:blipFill>
          <a:blip r:embed="rId298">
            <a:extLst>
              <a:ext uri="{96DAC541-7B7A-43D3-8B79-37D633B846F1}">
                <asvg:svgBlip xmlns:asvg="http://schemas.microsoft.com/office/drawing/2016/SVG/main" r:embed="rId299"/>
              </a:ext>
            </a:extLst>
          </a:blip>
          <a:stretch>
            <a:fillRect/>
          </a:stretch>
        </p:blipFill>
        <p:spPr>
          <a:xfrm>
            <a:off x="6109644" y="5512872"/>
            <a:ext cx="216000" cy="216000"/>
          </a:xfrm>
          <a:prstGeom prst="rect">
            <a:avLst/>
          </a:prstGeom>
        </p:spPr>
      </p:pic>
      <p:pic>
        <p:nvPicPr>
          <p:cNvPr id="153" name="Graphic 152">
            <a:extLst>
              <a:ext uri="{FF2B5EF4-FFF2-40B4-BE49-F238E27FC236}">
                <a16:creationId xmlns:a16="http://schemas.microsoft.com/office/drawing/2014/main" id="{5689F892-F846-24E7-3F49-053F87AE5666}"/>
              </a:ext>
            </a:extLst>
          </p:cNvPr>
          <p:cNvPicPr>
            <a:picLocks noChangeAspect="1"/>
          </p:cNvPicPr>
          <p:nvPr/>
        </p:nvPicPr>
        <p:blipFill>
          <a:blip r:embed="rId300">
            <a:extLst>
              <a:ext uri="{96DAC541-7B7A-43D3-8B79-37D633B846F1}">
                <asvg:svgBlip xmlns:asvg="http://schemas.microsoft.com/office/drawing/2016/SVG/main" r:embed="rId301"/>
              </a:ext>
            </a:extLst>
          </a:blip>
          <a:stretch>
            <a:fillRect/>
          </a:stretch>
        </p:blipFill>
        <p:spPr>
          <a:xfrm>
            <a:off x="6352938" y="5512872"/>
            <a:ext cx="216000" cy="216000"/>
          </a:xfrm>
          <a:prstGeom prst="rect">
            <a:avLst/>
          </a:prstGeom>
        </p:spPr>
      </p:pic>
      <p:pic>
        <p:nvPicPr>
          <p:cNvPr id="154" name="Graphic 153">
            <a:extLst>
              <a:ext uri="{FF2B5EF4-FFF2-40B4-BE49-F238E27FC236}">
                <a16:creationId xmlns:a16="http://schemas.microsoft.com/office/drawing/2014/main" id="{B56F4A55-CF38-7B00-8BCF-FDC6830B36B4}"/>
              </a:ext>
            </a:extLst>
          </p:cNvPr>
          <p:cNvPicPr>
            <a:picLocks noChangeAspect="1"/>
          </p:cNvPicPr>
          <p:nvPr/>
        </p:nvPicPr>
        <p:blipFill>
          <a:blip r:embed="rId302">
            <a:extLst>
              <a:ext uri="{96DAC541-7B7A-43D3-8B79-37D633B846F1}">
                <asvg:svgBlip xmlns:asvg="http://schemas.microsoft.com/office/drawing/2016/SVG/main" r:embed="rId303"/>
              </a:ext>
            </a:extLst>
          </a:blip>
          <a:stretch>
            <a:fillRect/>
          </a:stretch>
        </p:blipFill>
        <p:spPr>
          <a:xfrm>
            <a:off x="6596232" y="5512872"/>
            <a:ext cx="216000" cy="216000"/>
          </a:xfrm>
          <a:prstGeom prst="rect">
            <a:avLst/>
          </a:prstGeom>
        </p:spPr>
      </p:pic>
      <p:pic>
        <p:nvPicPr>
          <p:cNvPr id="155" name="Graphic 154">
            <a:extLst>
              <a:ext uri="{FF2B5EF4-FFF2-40B4-BE49-F238E27FC236}">
                <a16:creationId xmlns:a16="http://schemas.microsoft.com/office/drawing/2014/main" id="{CF566675-CB5B-C400-4C91-E91A214724D7}"/>
              </a:ext>
            </a:extLst>
          </p:cNvPr>
          <p:cNvPicPr>
            <a:picLocks noChangeAspect="1"/>
          </p:cNvPicPr>
          <p:nvPr/>
        </p:nvPicPr>
        <p:blipFill>
          <a:blip r:embed="rId304">
            <a:extLst>
              <a:ext uri="{96DAC541-7B7A-43D3-8B79-37D633B846F1}">
                <asvg:svgBlip xmlns:asvg="http://schemas.microsoft.com/office/drawing/2016/SVG/main" r:embed="rId305"/>
              </a:ext>
            </a:extLst>
          </a:blip>
          <a:stretch>
            <a:fillRect/>
          </a:stretch>
        </p:blipFill>
        <p:spPr>
          <a:xfrm>
            <a:off x="6839526" y="5512872"/>
            <a:ext cx="216000" cy="216000"/>
          </a:xfrm>
          <a:prstGeom prst="rect">
            <a:avLst/>
          </a:prstGeom>
        </p:spPr>
      </p:pic>
      <p:pic>
        <p:nvPicPr>
          <p:cNvPr id="156" name="Graphic 155">
            <a:extLst>
              <a:ext uri="{FF2B5EF4-FFF2-40B4-BE49-F238E27FC236}">
                <a16:creationId xmlns:a16="http://schemas.microsoft.com/office/drawing/2014/main" id="{BFBAA5FD-A814-4984-C0BC-3EEB914AE133}"/>
              </a:ext>
            </a:extLst>
          </p:cNvPr>
          <p:cNvPicPr>
            <a:picLocks noChangeAspect="1"/>
          </p:cNvPicPr>
          <p:nvPr/>
        </p:nvPicPr>
        <p:blipFill>
          <a:blip r:embed="rId306">
            <a:extLst>
              <a:ext uri="{96DAC541-7B7A-43D3-8B79-37D633B846F1}">
                <asvg:svgBlip xmlns:asvg="http://schemas.microsoft.com/office/drawing/2016/SVG/main" r:embed="rId307"/>
              </a:ext>
            </a:extLst>
          </a:blip>
          <a:stretch>
            <a:fillRect/>
          </a:stretch>
        </p:blipFill>
        <p:spPr>
          <a:xfrm>
            <a:off x="7082820" y="5512872"/>
            <a:ext cx="216000" cy="216000"/>
          </a:xfrm>
          <a:prstGeom prst="rect">
            <a:avLst/>
          </a:prstGeom>
        </p:spPr>
      </p:pic>
      <p:pic>
        <p:nvPicPr>
          <p:cNvPr id="157" name="Graphic 156">
            <a:extLst>
              <a:ext uri="{FF2B5EF4-FFF2-40B4-BE49-F238E27FC236}">
                <a16:creationId xmlns:a16="http://schemas.microsoft.com/office/drawing/2014/main" id="{AA3BF77F-F0BD-1C8D-3DFC-F97F6287D677}"/>
              </a:ext>
            </a:extLst>
          </p:cNvPr>
          <p:cNvPicPr>
            <a:picLocks noChangeAspect="1"/>
          </p:cNvPicPr>
          <p:nvPr/>
        </p:nvPicPr>
        <p:blipFill>
          <a:blip r:embed="rId308">
            <a:extLst>
              <a:ext uri="{96DAC541-7B7A-43D3-8B79-37D633B846F1}">
                <asvg:svgBlip xmlns:asvg="http://schemas.microsoft.com/office/drawing/2016/SVG/main" r:embed="rId309"/>
              </a:ext>
            </a:extLst>
          </a:blip>
          <a:stretch>
            <a:fillRect/>
          </a:stretch>
        </p:blipFill>
        <p:spPr>
          <a:xfrm>
            <a:off x="7326114" y="5500173"/>
            <a:ext cx="216000" cy="249231"/>
          </a:xfrm>
          <a:prstGeom prst="rect">
            <a:avLst/>
          </a:prstGeom>
        </p:spPr>
      </p:pic>
      <p:pic>
        <p:nvPicPr>
          <p:cNvPr id="158" name="Graphic 157">
            <a:extLst>
              <a:ext uri="{FF2B5EF4-FFF2-40B4-BE49-F238E27FC236}">
                <a16:creationId xmlns:a16="http://schemas.microsoft.com/office/drawing/2014/main" id="{6868C750-CF3A-B1C5-9966-7F5B840C11DB}"/>
              </a:ext>
            </a:extLst>
          </p:cNvPr>
          <p:cNvPicPr>
            <a:picLocks noChangeAspect="1"/>
          </p:cNvPicPr>
          <p:nvPr/>
        </p:nvPicPr>
        <p:blipFill>
          <a:blip r:embed="rId310">
            <a:extLst>
              <a:ext uri="{96DAC541-7B7A-43D3-8B79-37D633B846F1}">
                <asvg:svgBlip xmlns:asvg="http://schemas.microsoft.com/office/drawing/2016/SVG/main" r:embed="rId311"/>
              </a:ext>
            </a:extLst>
          </a:blip>
          <a:stretch>
            <a:fillRect/>
          </a:stretch>
        </p:blipFill>
        <p:spPr>
          <a:xfrm>
            <a:off x="7569408" y="5512872"/>
            <a:ext cx="216000" cy="216000"/>
          </a:xfrm>
          <a:prstGeom prst="rect">
            <a:avLst/>
          </a:prstGeom>
        </p:spPr>
      </p:pic>
      <p:pic>
        <p:nvPicPr>
          <p:cNvPr id="159" name="Graphic 158">
            <a:extLst>
              <a:ext uri="{FF2B5EF4-FFF2-40B4-BE49-F238E27FC236}">
                <a16:creationId xmlns:a16="http://schemas.microsoft.com/office/drawing/2014/main" id="{532DA0FC-833F-5F20-E38B-C92E25228963}"/>
              </a:ext>
            </a:extLst>
          </p:cNvPr>
          <p:cNvPicPr>
            <a:picLocks noChangeAspect="1"/>
          </p:cNvPicPr>
          <p:nvPr/>
        </p:nvPicPr>
        <p:blipFill>
          <a:blip r:embed="rId312">
            <a:extLst>
              <a:ext uri="{96DAC541-7B7A-43D3-8B79-37D633B846F1}">
                <asvg:svgBlip xmlns:asvg="http://schemas.microsoft.com/office/drawing/2016/SVG/main" r:embed="rId313"/>
              </a:ext>
            </a:extLst>
          </a:blip>
          <a:stretch>
            <a:fillRect/>
          </a:stretch>
        </p:blipFill>
        <p:spPr>
          <a:xfrm>
            <a:off x="7812702" y="5512872"/>
            <a:ext cx="216000" cy="216000"/>
          </a:xfrm>
          <a:prstGeom prst="rect">
            <a:avLst/>
          </a:prstGeom>
        </p:spPr>
      </p:pic>
      <p:pic>
        <p:nvPicPr>
          <p:cNvPr id="160" name="Graphic 159">
            <a:extLst>
              <a:ext uri="{FF2B5EF4-FFF2-40B4-BE49-F238E27FC236}">
                <a16:creationId xmlns:a16="http://schemas.microsoft.com/office/drawing/2014/main" id="{1F0CF378-F641-78D4-45D0-106C1B776703}"/>
              </a:ext>
            </a:extLst>
          </p:cNvPr>
          <p:cNvPicPr>
            <a:picLocks noChangeAspect="1"/>
          </p:cNvPicPr>
          <p:nvPr/>
        </p:nvPicPr>
        <p:blipFill>
          <a:blip r:embed="rId314">
            <a:extLst>
              <a:ext uri="{96DAC541-7B7A-43D3-8B79-37D633B846F1}">
                <asvg:svgBlip xmlns:asvg="http://schemas.microsoft.com/office/drawing/2016/SVG/main" r:embed="rId315"/>
              </a:ext>
            </a:extLst>
          </a:blip>
          <a:stretch>
            <a:fillRect/>
          </a:stretch>
        </p:blipFill>
        <p:spPr>
          <a:xfrm>
            <a:off x="8055996" y="5512872"/>
            <a:ext cx="216000" cy="216000"/>
          </a:xfrm>
          <a:prstGeom prst="rect">
            <a:avLst/>
          </a:prstGeom>
        </p:spPr>
      </p:pic>
      <p:pic>
        <p:nvPicPr>
          <p:cNvPr id="161" name="Graphic 160">
            <a:extLst>
              <a:ext uri="{FF2B5EF4-FFF2-40B4-BE49-F238E27FC236}">
                <a16:creationId xmlns:a16="http://schemas.microsoft.com/office/drawing/2014/main" id="{E9327FD6-22D0-F598-9389-22F735B13E67}"/>
              </a:ext>
            </a:extLst>
          </p:cNvPr>
          <p:cNvPicPr>
            <a:picLocks noChangeAspect="1"/>
          </p:cNvPicPr>
          <p:nvPr/>
        </p:nvPicPr>
        <p:blipFill>
          <a:blip r:embed="rId316">
            <a:extLst>
              <a:ext uri="{96DAC541-7B7A-43D3-8B79-37D633B846F1}">
                <asvg:svgBlip xmlns:asvg="http://schemas.microsoft.com/office/drawing/2016/SVG/main" r:embed="rId317"/>
              </a:ext>
            </a:extLst>
          </a:blip>
          <a:stretch>
            <a:fillRect/>
          </a:stretch>
        </p:blipFill>
        <p:spPr>
          <a:xfrm>
            <a:off x="8299290" y="5512872"/>
            <a:ext cx="216000" cy="216000"/>
          </a:xfrm>
          <a:prstGeom prst="rect">
            <a:avLst/>
          </a:prstGeom>
        </p:spPr>
      </p:pic>
      <p:pic>
        <p:nvPicPr>
          <p:cNvPr id="162" name="Graphic 161">
            <a:extLst>
              <a:ext uri="{FF2B5EF4-FFF2-40B4-BE49-F238E27FC236}">
                <a16:creationId xmlns:a16="http://schemas.microsoft.com/office/drawing/2014/main" id="{CE045CA9-39E2-E945-ACBF-BA732893D3E7}"/>
              </a:ext>
            </a:extLst>
          </p:cNvPr>
          <p:cNvPicPr>
            <a:picLocks noChangeAspect="1"/>
          </p:cNvPicPr>
          <p:nvPr/>
        </p:nvPicPr>
        <p:blipFill>
          <a:blip r:embed="rId318">
            <a:extLst>
              <a:ext uri="{96DAC541-7B7A-43D3-8B79-37D633B846F1}">
                <asvg:svgBlip xmlns:asvg="http://schemas.microsoft.com/office/drawing/2016/SVG/main" r:embed="rId319"/>
              </a:ext>
            </a:extLst>
          </a:blip>
          <a:stretch>
            <a:fillRect/>
          </a:stretch>
        </p:blipFill>
        <p:spPr>
          <a:xfrm>
            <a:off x="8542584" y="5512872"/>
            <a:ext cx="216000" cy="216000"/>
          </a:xfrm>
          <a:prstGeom prst="rect">
            <a:avLst/>
          </a:prstGeom>
        </p:spPr>
      </p:pic>
      <p:pic>
        <p:nvPicPr>
          <p:cNvPr id="163" name="Graphic 162">
            <a:extLst>
              <a:ext uri="{FF2B5EF4-FFF2-40B4-BE49-F238E27FC236}">
                <a16:creationId xmlns:a16="http://schemas.microsoft.com/office/drawing/2014/main" id="{45AF6DAC-43E6-D2AB-C7FB-B4AA53E57772}"/>
              </a:ext>
            </a:extLst>
          </p:cNvPr>
          <p:cNvPicPr>
            <a:picLocks noChangeAspect="1"/>
          </p:cNvPicPr>
          <p:nvPr/>
        </p:nvPicPr>
        <p:blipFill>
          <a:blip r:embed="rId320">
            <a:extLst>
              <a:ext uri="{96DAC541-7B7A-43D3-8B79-37D633B846F1}">
                <asvg:svgBlip xmlns:asvg="http://schemas.microsoft.com/office/drawing/2016/SVG/main" r:embed="rId321"/>
              </a:ext>
            </a:extLst>
          </a:blip>
          <a:stretch>
            <a:fillRect/>
          </a:stretch>
        </p:blipFill>
        <p:spPr>
          <a:xfrm>
            <a:off x="8785878" y="5512872"/>
            <a:ext cx="216000" cy="216000"/>
          </a:xfrm>
          <a:prstGeom prst="rect">
            <a:avLst/>
          </a:prstGeom>
        </p:spPr>
      </p:pic>
      <p:pic>
        <p:nvPicPr>
          <p:cNvPr id="164" name="Graphic 163">
            <a:extLst>
              <a:ext uri="{FF2B5EF4-FFF2-40B4-BE49-F238E27FC236}">
                <a16:creationId xmlns:a16="http://schemas.microsoft.com/office/drawing/2014/main" id="{7168A462-8950-84BC-78F3-6C89410C0AE1}"/>
              </a:ext>
            </a:extLst>
          </p:cNvPr>
          <p:cNvPicPr>
            <a:picLocks noChangeAspect="1"/>
          </p:cNvPicPr>
          <p:nvPr/>
        </p:nvPicPr>
        <p:blipFill>
          <a:blip r:embed="rId322">
            <a:extLst>
              <a:ext uri="{96DAC541-7B7A-43D3-8B79-37D633B846F1}">
                <asvg:svgBlip xmlns:asvg="http://schemas.microsoft.com/office/drawing/2016/SVG/main" r:embed="rId323"/>
              </a:ext>
            </a:extLst>
          </a:blip>
          <a:stretch>
            <a:fillRect/>
          </a:stretch>
        </p:blipFill>
        <p:spPr>
          <a:xfrm>
            <a:off x="9029172" y="5512872"/>
            <a:ext cx="216000" cy="216000"/>
          </a:xfrm>
          <a:prstGeom prst="rect">
            <a:avLst/>
          </a:prstGeom>
        </p:spPr>
      </p:pic>
      <p:pic>
        <p:nvPicPr>
          <p:cNvPr id="165" name="Graphic 164">
            <a:extLst>
              <a:ext uri="{FF2B5EF4-FFF2-40B4-BE49-F238E27FC236}">
                <a16:creationId xmlns:a16="http://schemas.microsoft.com/office/drawing/2014/main" id="{05B638FA-F9F5-F981-2ADD-7876D827B35A}"/>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9272466" y="5512872"/>
            <a:ext cx="216000" cy="216000"/>
          </a:xfrm>
          <a:prstGeom prst="rect">
            <a:avLst/>
          </a:prstGeom>
        </p:spPr>
      </p:pic>
      <p:pic>
        <p:nvPicPr>
          <p:cNvPr id="166" name="Graphic 165">
            <a:extLst>
              <a:ext uri="{FF2B5EF4-FFF2-40B4-BE49-F238E27FC236}">
                <a16:creationId xmlns:a16="http://schemas.microsoft.com/office/drawing/2014/main" id="{C2564F15-5527-655B-F86C-C0D5F4371A83}"/>
              </a:ext>
            </a:extLst>
          </p:cNvPr>
          <p:cNvPicPr>
            <a:picLocks noChangeAspect="1"/>
          </p:cNvPicPr>
          <p:nvPr/>
        </p:nvPicPr>
        <p:blipFill>
          <a:blip r:embed="rId324">
            <a:extLst>
              <a:ext uri="{96DAC541-7B7A-43D3-8B79-37D633B846F1}">
                <asvg:svgBlip xmlns:asvg="http://schemas.microsoft.com/office/drawing/2016/SVG/main" r:embed="rId325"/>
              </a:ext>
            </a:extLst>
          </a:blip>
          <a:stretch>
            <a:fillRect/>
          </a:stretch>
        </p:blipFill>
        <p:spPr>
          <a:xfrm>
            <a:off x="9515760" y="5512872"/>
            <a:ext cx="216000" cy="216000"/>
          </a:xfrm>
          <a:prstGeom prst="rect">
            <a:avLst/>
          </a:prstGeom>
        </p:spPr>
      </p:pic>
      <p:pic>
        <p:nvPicPr>
          <p:cNvPr id="167" name="Graphic 166">
            <a:extLst>
              <a:ext uri="{FF2B5EF4-FFF2-40B4-BE49-F238E27FC236}">
                <a16:creationId xmlns:a16="http://schemas.microsoft.com/office/drawing/2014/main" id="{15DE601D-B69C-99F1-319C-8456060E9F0B}"/>
              </a:ext>
            </a:extLst>
          </p:cNvPr>
          <p:cNvPicPr>
            <a:picLocks noChangeAspect="1"/>
          </p:cNvPicPr>
          <p:nvPr/>
        </p:nvPicPr>
        <p:blipFill>
          <a:blip r:embed="rId326">
            <a:extLst>
              <a:ext uri="{96DAC541-7B7A-43D3-8B79-37D633B846F1}">
                <asvg:svgBlip xmlns:asvg="http://schemas.microsoft.com/office/drawing/2016/SVG/main" r:embed="rId327"/>
              </a:ext>
            </a:extLst>
          </a:blip>
          <a:stretch>
            <a:fillRect/>
          </a:stretch>
        </p:blipFill>
        <p:spPr>
          <a:xfrm>
            <a:off x="9759054" y="5512872"/>
            <a:ext cx="216000" cy="216000"/>
          </a:xfrm>
          <a:prstGeom prst="rect">
            <a:avLst/>
          </a:prstGeom>
        </p:spPr>
      </p:pic>
      <p:pic>
        <p:nvPicPr>
          <p:cNvPr id="168" name="Graphic 167">
            <a:extLst>
              <a:ext uri="{FF2B5EF4-FFF2-40B4-BE49-F238E27FC236}">
                <a16:creationId xmlns:a16="http://schemas.microsoft.com/office/drawing/2014/main" id="{3CA83AFE-1F08-F67B-0865-CBCEBBEF6AAB}"/>
              </a:ext>
            </a:extLst>
          </p:cNvPr>
          <p:cNvPicPr>
            <a:picLocks noChangeAspect="1"/>
          </p:cNvPicPr>
          <p:nvPr/>
        </p:nvPicPr>
        <p:blipFill>
          <a:blip r:embed="rId328">
            <a:extLst>
              <a:ext uri="{96DAC541-7B7A-43D3-8B79-37D633B846F1}">
                <asvg:svgBlip xmlns:asvg="http://schemas.microsoft.com/office/drawing/2016/SVG/main" r:embed="rId329"/>
              </a:ext>
            </a:extLst>
          </a:blip>
          <a:stretch>
            <a:fillRect/>
          </a:stretch>
        </p:blipFill>
        <p:spPr>
          <a:xfrm>
            <a:off x="10002348" y="5512872"/>
            <a:ext cx="216000" cy="216000"/>
          </a:xfrm>
          <a:prstGeom prst="rect">
            <a:avLst/>
          </a:prstGeom>
        </p:spPr>
      </p:pic>
      <p:pic>
        <p:nvPicPr>
          <p:cNvPr id="169" name="Graphic 168">
            <a:extLst>
              <a:ext uri="{FF2B5EF4-FFF2-40B4-BE49-F238E27FC236}">
                <a16:creationId xmlns:a16="http://schemas.microsoft.com/office/drawing/2014/main" id="{EE07C09F-0A14-5375-A3FD-A3762393944A}"/>
              </a:ext>
            </a:extLst>
          </p:cNvPr>
          <p:cNvPicPr>
            <a:picLocks noChangeAspect="1"/>
          </p:cNvPicPr>
          <p:nvPr/>
        </p:nvPicPr>
        <p:blipFill>
          <a:blip r:embed="rId330">
            <a:extLst>
              <a:ext uri="{96DAC541-7B7A-43D3-8B79-37D633B846F1}">
                <asvg:svgBlip xmlns:asvg="http://schemas.microsoft.com/office/drawing/2016/SVG/main" r:embed="rId331"/>
              </a:ext>
            </a:extLst>
          </a:blip>
          <a:stretch>
            <a:fillRect/>
          </a:stretch>
        </p:blipFill>
        <p:spPr>
          <a:xfrm>
            <a:off x="10245642" y="5512872"/>
            <a:ext cx="216000" cy="216000"/>
          </a:xfrm>
          <a:prstGeom prst="rect">
            <a:avLst/>
          </a:prstGeom>
        </p:spPr>
      </p:pic>
      <p:pic>
        <p:nvPicPr>
          <p:cNvPr id="170" name="Graphic 169">
            <a:extLst>
              <a:ext uri="{FF2B5EF4-FFF2-40B4-BE49-F238E27FC236}">
                <a16:creationId xmlns:a16="http://schemas.microsoft.com/office/drawing/2014/main" id="{BD4DFD27-9864-8CB5-90D1-AE2AEC392201}"/>
              </a:ext>
            </a:extLst>
          </p:cNvPr>
          <p:cNvPicPr>
            <a:picLocks noChangeAspect="1"/>
          </p:cNvPicPr>
          <p:nvPr/>
        </p:nvPicPr>
        <p:blipFill>
          <a:blip r:embed="rId332">
            <a:extLst>
              <a:ext uri="{96DAC541-7B7A-43D3-8B79-37D633B846F1}">
                <asvg:svgBlip xmlns:asvg="http://schemas.microsoft.com/office/drawing/2016/SVG/main" r:embed="rId333"/>
              </a:ext>
            </a:extLst>
          </a:blip>
          <a:stretch>
            <a:fillRect/>
          </a:stretch>
        </p:blipFill>
        <p:spPr>
          <a:xfrm>
            <a:off x="10488936" y="5512872"/>
            <a:ext cx="216000" cy="216000"/>
          </a:xfrm>
          <a:prstGeom prst="rect">
            <a:avLst/>
          </a:prstGeom>
        </p:spPr>
      </p:pic>
      <p:pic>
        <p:nvPicPr>
          <p:cNvPr id="171" name="Graphic 170">
            <a:extLst>
              <a:ext uri="{FF2B5EF4-FFF2-40B4-BE49-F238E27FC236}">
                <a16:creationId xmlns:a16="http://schemas.microsoft.com/office/drawing/2014/main" id="{AD53D0B3-60A3-5AB3-CA79-6D1410998B3D}"/>
              </a:ext>
            </a:extLst>
          </p:cNvPr>
          <p:cNvPicPr>
            <a:picLocks noChangeAspect="1"/>
          </p:cNvPicPr>
          <p:nvPr/>
        </p:nvPicPr>
        <p:blipFill>
          <a:blip r:embed="rId334">
            <a:extLst>
              <a:ext uri="{96DAC541-7B7A-43D3-8B79-37D633B846F1}">
                <asvg:svgBlip xmlns:asvg="http://schemas.microsoft.com/office/drawing/2016/SVG/main" r:embed="rId335"/>
              </a:ext>
            </a:extLst>
          </a:blip>
          <a:stretch>
            <a:fillRect/>
          </a:stretch>
        </p:blipFill>
        <p:spPr>
          <a:xfrm>
            <a:off x="10732230" y="5512872"/>
            <a:ext cx="216000" cy="216000"/>
          </a:xfrm>
          <a:prstGeom prst="rect">
            <a:avLst/>
          </a:prstGeom>
        </p:spPr>
      </p:pic>
      <p:pic>
        <p:nvPicPr>
          <p:cNvPr id="172" name="Graphic 171">
            <a:extLst>
              <a:ext uri="{FF2B5EF4-FFF2-40B4-BE49-F238E27FC236}">
                <a16:creationId xmlns:a16="http://schemas.microsoft.com/office/drawing/2014/main" id="{B8F64BAF-86F0-6F84-2EF4-ECF16D3BC528}"/>
              </a:ext>
            </a:extLst>
          </p:cNvPr>
          <p:cNvPicPr>
            <a:picLocks noChangeAspect="1"/>
          </p:cNvPicPr>
          <p:nvPr/>
        </p:nvPicPr>
        <p:blipFill>
          <a:blip r:embed="rId336">
            <a:extLst>
              <a:ext uri="{96DAC541-7B7A-43D3-8B79-37D633B846F1}">
                <asvg:svgBlip xmlns:asvg="http://schemas.microsoft.com/office/drawing/2016/SVG/main" r:embed="rId337"/>
              </a:ext>
            </a:extLst>
          </a:blip>
          <a:stretch>
            <a:fillRect/>
          </a:stretch>
        </p:blipFill>
        <p:spPr>
          <a:xfrm>
            <a:off x="10975524" y="5512872"/>
            <a:ext cx="216000" cy="216000"/>
          </a:xfrm>
          <a:prstGeom prst="rect">
            <a:avLst/>
          </a:prstGeom>
        </p:spPr>
      </p:pic>
      <p:pic>
        <p:nvPicPr>
          <p:cNvPr id="173" name="Graphic 172">
            <a:extLst>
              <a:ext uri="{FF2B5EF4-FFF2-40B4-BE49-F238E27FC236}">
                <a16:creationId xmlns:a16="http://schemas.microsoft.com/office/drawing/2014/main" id="{E403CA15-F181-EA5F-44F6-C44CD4741551}"/>
              </a:ext>
            </a:extLst>
          </p:cNvPr>
          <p:cNvPicPr>
            <a:picLocks noChangeAspect="1"/>
          </p:cNvPicPr>
          <p:nvPr/>
        </p:nvPicPr>
        <p:blipFill>
          <a:blip r:embed="rId338">
            <a:extLst>
              <a:ext uri="{96DAC541-7B7A-43D3-8B79-37D633B846F1}">
                <asvg:svgBlip xmlns:asvg="http://schemas.microsoft.com/office/drawing/2016/SVG/main" r:embed="rId339"/>
              </a:ext>
            </a:extLst>
          </a:blip>
          <a:stretch>
            <a:fillRect/>
          </a:stretch>
        </p:blipFill>
        <p:spPr>
          <a:xfrm>
            <a:off x="11218818" y="5512872"/>
            <a:ext cx="216000" cy="216000"/>
          </a:xfrm>
          <a:prstGeom prst="rect">
            <a:avLst/>
          </a:prstGeom>
        </p:spPr>
      </p:pic>
      <p:pic>
        <p:nvPicPr>
          <p:cNvPr id="174" name="Graphic 173">
            <a:extLst>
              <a:ext uri="{FF2B5EF4-FFF2-40B4-BE49-F238E27FC236}">
                <a16:creationId xmlns:a16="http://schemas.microsoft.com/office/drawing/2014/main" id="{E3C683CC-EA83-4594-4FE8-0A7FFDFEDF46}"/>
              </a:ext>
            </a:extLst>
          </p:cNvPr>
          <p:cNvPicPr>
            <a:picLocks noChangeAspect="1"/>
          </p:cNvPicPr>
          <p:nvPr/>
        </p:nvPicPr>
        <p:blipFill>
          <a:blip r:embed="rId340">
            <a:extLst>
              <a:ext uri="{96DAC541-7B7A-43D3-8B79-37D633B846F1}">
                <asvg:svgBlip xmlns:asvg="http://schemas.microsoft.com/office/drawing/2016/SVG/main" r:embed="rId341"/>
              </a:ext>
            </a:extLst>
          </a:blip>
          <a:stretch>
            <a:fillRect/>
          </a:stretch>
        </p:blipFill>
        <p:spPr>
          <a:xfrm>
            <a:off x="11462112" y="5512872"/>
            <a:ext cx="216000" cy="216000"/>
          </a:xfrm>
          <a:prstGeom prst="rect">
            <a:avLst/>
          </a:prstGeom>
        </p:spPr>
      </p:pic>
      <p:sp>
        <p:nvSpPr>
          <p:cNvPr id="175" name="TextBox 174">
            <a:extLst>
              <a:ext uri="{FF2B5EF4-FFF2-40B4-BE49-F238E27FC236}">
                <a16:creationId xmlns:a16="http://schemas.microsoft.com/office/drawing/2014/main" id="{82C3729F-DCAE-6D78-8E2C-1876C606434E}"/>
              </a:ext>
            </a:extLst>
          </p:cNvPr>
          <p:cNvSpPr txBox="1"/>
          <p:nvPr/>
        </p:nvSpPr>
        <p:spPr>
          <a:xfrm>
            <a:off x="6283" y="4762920"/>
            <a:ext cx="1839433" cy="307777"/>
          </a:xfrm>
          <a:prstGeom prst="rect">
            <a:avLst/>
          </a:prstGeom>
          <a:noFill/>
        </p:spPr>
        <p:txBody>
          <a:bodyPr wrap="square" rtlCol="0">
            <a:spAutoFit/>
          </a:bodyPr>
          <a:lstStyle/>
          <a:p>
            <a:r>
              <a:rPr lang="en-GB" sz="1400"/>
              <a:t>Other</a:t>
            </a:r>
          </a:p>
        </p:txBody>
      </p:sp>
      <p:pic>
        <p:nvPicPr>
          <p:cNvPr id="176" name="Graphic 175">
            <a:extLst>
              <a:ext uri="{FF2B5EF4-FFF2-40B4-BE49-F238E27FC236}">
                <a16:creationId xmlns:a16="http://schemas.microsoft.com/office/drawing/2014/main" id="{E1FC50D6-C9E5-15DC-2B8D-8993EA0E851F}"/>
              </a:ext>
            </a:extLst>
          </p:cNvPr>
          <p:cNvPicPr>
            <a:picLocks noChangeAspect="1"/>
          </p:cNvPicPr>
          <p:nvPr/>
        </p:nvPicPr>
        <p:blipFill>
          <a:blip r:embed="rId342">
            <a:extLst>
              <a:ext uri="{96DAC541-7B7A-43D3-8B79-37D633B846F1}">
                <asvg:svgBlip xmlns:asvg="http://schemas.microsoft.com/office/drawing/2016/SVG/main" r:embed="rId343"/>
              </a:ext>
            </a:extLst>
          </a:blip>
          <a:stretch>
            <a:fillRect/>
          </a:stretch>
        </p:blipFill>
        <p:spPr>
          <a:xfrm>
            <a:off x="191930" y="2628998"/>
            <a:ext cx="252000" cy="252000"/>
          </a:xfrm>
          <a:prstGeom prst="rect">
            <a:avLst/>
          </a:prstGeom>
        </p:spPr>
      </p:pic>
      <p:pic>
        <p:nvPicPr>
          <p:cNvPr id="177" name="Graphic 176">
            <a:extLst>
              <a:ext uri="{FF2B5EF4-FFF2-40B4-BE49-F238E27FC236}">
                <a16:creationId xmlns:a16="http://schemas.microsoft.com/office/drawing/2014/main" id="{FA843DC1-8B8A-40B7-48C2-0D040310BDE0}"/>
              </a:ext>
            </a:extLst>
          </p:cNvPr>
          <p:cNvPicPr>
            <a:picLocks noChangeAspect="1"/>
          </p:cNvPicPr>
          <p:nvPr/>
        </p:nvPicPr>
        <p:blipFill>
          <a:blip r:embed="rId344">
            <a:extLst>
              <a:ext uri="{96DAC541-7B7A-43D3-8B79-37D633B846F1}">
                <asvg:svgBlip xmlns:asvg="http://schemas.microsoft.com/office/drawing/2016/SVG/main" r:embed="rId345"/>
              </a:ext>
            </a:extLst>
          </a:blip>
          <a:stretch>
            <a:fillRect/>
          </a:stretch>
        </p:blipFill>
        <p:spPr>
          <a:xfrm>
            <a:off x="846877" y="2628998"/>
            <a:ext cx="252000" cy="252000"/>
          </a:xfrm>
          <a:prstGeom prst="rect">
            <a:avLst/>
          </a:prstGeom>
        </p:spPr>
      </p:pic>
      <p:pic>
        <p:nvPicPr>
          <p:cNvPr id="178" name="Graphic 177">
            <a:extLst>
              <a:ext uri="{FF2B5EF4-FFF2-40B4-BE49-F238E27FC236}">
                <a16:creationId xmlns:a16="http://schemas.microsoft.com/office/drawing/2014/main" id="{8741B568-BD56-E675-5BB6-6B186225A1D6}"/>
              </a:ext>
            </a:extLst>
          </p:cNvPr>
          <p:cNvPicPr>
            <a:picLocks noChangeAspect="1"/>
          </p:cNvPicPr>
          <p:nvPr/>
        </p:nvPicPr>
        <p:blipFill>
          <a:blip r:embed="rId346">
            <a:extLst>
              <a:ext uri="{96DAC541-7B7A-43D3-8B79-37D633B846F1}">
                <asvg:svgBlip xmlns:asvg="http://schemas.microsoft.com/office/drawing/2016/SVG/main" r:embed="rId347"/>
              </a:ext>
            </a:extLst>
          </a:blip>
          <a:stretch>
            <a:fillRect/>
          </a:stretch>
        </p:blipFill>
        <p:spPr>
          <a:xfrm>
            <a:off x="1501824" y="2628998"/>
            <a:ext cx="252000" cy="252000"/>
          </a:xfrm>
          <a:prstGeom prst="rect">
            <a:avLst/>
          </a:prstGeom>
        </p:spPr>
      </p:pic>
      <p:pic>
        <p:nvPicPr>
          <p:cNvPr id="179" name="Graphic 178">
            <a:extLst>
              <a:ext uri="{FF2B5EF4-FFF2-40B4-BE49-F238E27FC236}">
                <a16:creationId xmlns:a16="http://schemas.microsoft.com/office/drawing/2014/main" id="{17F6E00E-D99B-E4C0-0E12-DE24A0328E47}"/>
              </a:ext>
            </a:extLst>
          </p:cNvPr>
          <p:cNvPicPr>
            <a:picLocks noChangeAspect="1"/>
          </p:cNvPicPr>
          <p:nvPr/>
        </p:nvPicPr>
        <p:blipFill>
          <a:blip r:embed="rId348">
            <a:extLst>
              <a:ext uri="{96DAC541-7B7A-43D3-8B79-37D633B846F1}">
                <asvg:svgBlip xmlns:asvg="http://schemas.microsoft.com/office/drawing/2016/SVG/main" r:embed="rId349"/>
              </a:ext>
            </a:extLst>
          </a:blip>
          <a:stretch>
            <a:fillRect/>
          </a:stretch>
        </p:blipFill>
        <p:spPr>
          <a:xfrm>
            <a:off x="2156771" y="2628998"/>
            <a:ext cx="252000" cy="252000"/>
          </a:xfrm>
          <a:prstGeom prst="rect">
            <a:avLst/>
          </a:prstGeom>
        </p:spPr>
      </p:pic>
      <p:pic>
        <p:nvPicPr>
          <p:cNvPr id="180" name="Graphic 179">
            <a:extLst>
              <a:ext uri="{FF2B5EF4-FFF2-40B4-BE49-F238E27FC236}">
                <a16:creationId xmlns:a16="http://schemas.microsoft.com/office/drawing/2014/main" id="{02D34AEB-0EF1-A4CB-26C6-B254B00C9D97}"/>
              </a:ext>
            </a:extLst>
          </p:cNvPr>
          <p:cNvPicPr>
            <a:picLocks noChangeAspect="1"/>
          </p:cNvPicPr>
          <p:nvPr/>
        </p:nvPicPr>
        <p:blipFill>
          <a:blip r:embed="rId350">
            <a:extLst>
              <a:ext uri="{96DAC541-7B7A-43D3-8B79-37D633B846F1}">
                <asvg:svgBlip xmlns:asvg="http://schemas.microsoft.com/office/drawing/2016/SVG/main" r:embed="rId351"/>
              </a:ext>
            </a:extLst>
          </a:blip>
          <a:stretch>
            <a:fillRect/>
          </a:stretch>
        </p:blipFill>
        <p:spPr>
          <a:xfrm>
            <a:off x="2811718" y="2628998"/>
            <a:ext cx="252000" cy="252000"/>
          </a:xfrm>
          <a:prstGeom prst="rect">
            <a:avLst/>
          </a:prstGeom>
        </p:spPr>
      </p:pic>
      <p:pic>
        <p:nvPicPr>
          <p:cNvPr id="181" name="Graphic 180">
            <a:extLst>
              <a:ext uri="{FF2B5EF4-FFF2-40B4-BE49-F238E27FC236}">
                <a16:creationId xmlns:a16="http://schemas.microsoft.com/office/drawing/2014/main" id="{2C353CBB-291F-71F1-FC3D-1F1C6CFDD36C}"/>
              </a:ext>
            </a:extLst>
          </p:cNvPr>
          <p:cNvPicPr>
            <a:picLocks noChangeAspect="1"/>
          </p:cNvPicPr>
          <p:nvPr/>
        </p:nvPicPr>
        <p:blipFill>
          <a:blip r:embed="rId352">
            <a:extLst>
              <a:ext uri="{96DAC541-7B7A-43D3-8B79-37D633B846F1}">
                <asvg:svgBlip xmlns:asvg="http://schemas.microsoft.com/office/drawing/2016/SVG/main" r:embed="rId353"/>
              </a:ext>
            </a:extLst>
          </a:blip>
          <a:stretch>
            <a:fillRect/>
          </a:stretch>
        </p:blipFill>
        <p:spPr>
          <a:xfrm>
            <a:off x="3466665" y="2628998"/>
            <a:ext cx="252000" cy="252000"/>
          </a:xfrm>
          <a:prstGeom prst="rect">
            <a:avLst/>
          </a:prstGeom>
        </p:spPr>
      </p:pic>
      <p:pic>
        <p:nvPicPr>
          <p:cNvPr id="182" name="Graphic 181">
            <a:extLst>
              <a:ext uri="{FF2B5EF4-FFF2-40B4-BE49-F238E27FC236}">
                <a16:creationId xmlns:a16="http://schemas.microsoft.com/office/drawing/2014/main" id="{9DC16021-2E50-5727-3A24-565BE8F3FA97}"/>
              </a:ext>
            </a:extLst>
          </p:cNvPr>
          <p:cNvPicPr>
            <a:picLocks noChangeAspect="1"/>
          </p:cNvPicPr>
          <p:nvPr/>
        </p:nvPicPr>
        <p:blipFill>
          <a:blip r:embed="rId354">
            <a:extLst>
              <a:ext uri="{96DAC541-7B7A-43D3-8B79-37D633B846F1}">
                <asvg:svgBlip xmlns:asvg="http://schemas.microsoft.com/office/drawing/2016/SVG/main" r:embed="rId355"/>
              </a:ext>
            </a:extLst>
          </a:blip>
          <a:stretch>
            <a:fillRect/>
          </a:stretch>
        </p:blipFill>
        <p:spPr>
          <a:xfrm>
            <a:off x="4121612" y="2628998"/>
            <a:ext cx="252000" cy="252000"/>
          </a:xfrm>
          <a:prstGeom prst="rect">
            <a:avLst/>
          </a:prstGeom>
        </p:spPr>
      </p:pic>
      <p:pic>
        <p:nvPicPr>
          <p:cNvPr id="183" name="Graphic 182">
            <a:extLst>
              <a:ext uri="{FF2B5EF4-FFF2-40B4-BE49-F238E27FC236}">
                <a16:creationId xmlns:a16="http://schemas.microsoft.com/office/drawing/2014/main" id="{874772F3-9CE0-5051-B036-2A1C3E4D56E3}"/>
              </a:ext>
            </a:extLst>
          </p:cNvPr>
          <p:cNvPicPr>
            <a:picLocks noChangeAspect="1"/>
          </p:cNvPicPr>
          <p:nvPr/>
        </p:nvPicPr>
        <p:blipFill>
          <a:blip r:embed="rId356">
            <a:extLst>
              <a:ext uri="{96DAC541-7B7A-43D3-8B79-37D633B846F1}">
                <asvg:svgBlip xmlns:asvg="http://schemas.microsoft.com/office/drawing/2016/SVG/main" r:embed="rId357"/>
              </a:ext>
            </a:extLst>
          </a:blip>
          <a:stretch>
            <a:fillRect/>
          </a:stretch>
        </p:blipFill>
        <p:spPr>
          <a:xfrm>
            <a:off x="4776559" y="2628998"/>
            <a:ext cx="252000" cy="252000"/>
          </a:xfrm>
          <a:prstGeom prst="rect">
            <a:avLst/>
          </a:prstGeom>
        </p:spPr>
      </p:pic>
      <p:pic>
        <p:nvPicPr>
          <p:cNvPr id="184" name="Graphic 183">
            <a:extLst>
              <a:ext uri="{FF2B5EF4-FFF2-40B4-BE49-F238E27FC236}">
                <a16:creationId xmlns:a16="http://schemas.microsoft.com/office/drawing/2014/main" id="{A3A56FA5-B869-FB12-3C3E-6DEBB604C1EC}"/>
              </a:ext>
            </a:extLst>
          </p:cNvPr>
          <p:cNvPicPr>
            <a:picLocks noChangeAspect="1"/>
          </p:cNvPicPr>
          <p:nvPr/>
        </p:nvPicPr>
        <p:blipFill>
          <a:blip r:embed="rId358">
            <a:extLst>
              <a:ext uri="{96DAC541-7B7A-43D3-8B79-37D633B846F1}">
                <asvg:svgBlip xmlns:asvg="http://schemas.microsoft.com/office/drawing/2016/SVG/main" r:embed="rId359"/>
              </a:ext>
            </a:extLst>
          </a:blip>
          <a:stretch>
            <a:fillRect/>
          </a:stretch>
        </p:blipFill>
        <p:spPr>
          <a:xfrm>
            <a:off x="5431506" y="2628998"/>
            <a:ext cx="252000" cy="252000"/>
          </a:xfrm>
          <a:prstGeom prst="rect">
            <a:avLst/>
          </a:prstGeom>
        </p:spPr>
      </p:pic>
      <p:pic>
        <p:nvPicPr>
          <p:cNvPr id="185" name="Graphic 184">
            <a:extLst>
              <a:ext uri="{FF2B5EF4-FFF2-40B4-BE49-F238E27FC236}">
                <a16:creationId xmlns:a16="http://schemas.microsoft.com/office/drawing/2014/main" id="{B83B5CBA-FF85-67FA-C7C3-63C9F475D45C}"/>
              </a:ext>
            </a:extLst>
          </p:cNvPr>
          <p:cNvPicPr>
            <a:picLocks noChangeAspect="1"/>
          </p:cNvPicPr>
          <p:nvPr/>
        </p:nvPicPr>
        <p:blipFill>
          <a:blip r:embed="rId360">
            <a:extLst>
              <a:ext uri="{96DAC541-7B7A-43D3-8B79-37D633B846F1}">
                <asvg:svgBlip xmlns:asvg="http://schemas.microsoft.com/office/drawing/2016/SVG/main" r:embed="rId361"/>
              </a:ext>
            </a:extLst>
          </a:blip>
          <a:stretch>
            <a:fillRect/>
          </a:stretch>
        </p:blipFill>
        <p:spPr>
          <a:xfrm>
            <a:off x="6086453" y="2628998"/>
            <a:ext cx="252000" cy="252000"/>
          </a:xfrm>
          <a:prstGeom prst="rect">
            <a:avLst/>
          </a:prstGeom>
        </p:spPr>
      </p:pic>
      <p:pic>
        <p:nvPicPr>
          <p:cNvPr id="186" name="Graphic 185">
            <a:extLst>
              <a:ext uri="{FF2B5EF4-FFF2-40B4-BE49-F238E27FC236}">
                <a16:creationId xmlns:a16="http://schemas.microsoft.com/office/drawing/2014/main" id="{587A0BD3-E6D2-FE6E-B85F-40E030ED7E3B}"/>
              </a:ext>
            </a:extLst>
          </p:cNvPr>
          <p:cNvPicPr>
            <a:picLocks noChangeAspect="1"/>
          </p:cNvPicPr>
          <p:nvPr/>
        </p:nvPicPr>
        <p:blipFill>
          <a:blip r:embed="rId362">
            <a:extLst>
              <a:ext uri="{96DAC541-7B7A-43D3-8B79-37D633B846F1}">
                <asvg:svgBlip xmlns:asvg="http://schemas.microsoft.com/office/drawing/2016/SVG/main" r:embed="rId363"/>
              </a:ext>
            </a:extLst>
          </a:blip>
          <a:stretch>
            <a:fillRect/>
          </a:stretch>
        </p:blipFill>
        <p:spPr>
          <a:xfrm>
            <a:off x="6741400" y="2628998"/>
            <a:ext cx="252000" cy="252000"/>
          </a:xfrm>
          <a:prstGeom prst="rect">
            <a:avLst/>
          </a:prstGeom>
        </p:spPr>
      </p:pic>
      <p:pic>
        <p:nvPicPr>
          <p:cNvPr id="187" name="Graphic 186">
            <a:extLst>
              <a:ext uri="{FF2B5EF4-FFF2-40B4-BE49-F238E27FC236}">
                <a16:creationId xmlns:a16="http://schemas.microsoft.com/office/drawing/2014/main" id="{90699AD4-64D4-A585-5D52-AB90BF07024C}"/>
              </a:ext>
            </a:extLst>
          </p:cNvPr>
          <p:cNvPicPr>
            <a:picLocks noChangeAspect="1"/>
          </p:cNvPicPr>
          <p:nvPr/>
        </p:nvPicPr>
        <p:blipFill>
          <a:blip r:embed="rId364">
            <a:extLst>
              <a:ext uri="{96DAC541-7B7A-43D3-8B79-37D633B846F1}">
                <asvg:svgBlip xmlns:asvg="http://schemas.microsoft.com/office/drawing/2016/SVG/main" r:embed="rId365"/>
              </a:ext>
            </a:extLst>
          </a:blip>
          <a:stretch>
            <a:fillRect/>
          </a:stretch>
        </p:blipFill>
        <p:spPr>
          <a:xfrm>
            <a:off x="7396347" y="2628998"/>
            <a:ext cx="252000" cy="252000"/>
          </a:xfrm>
          <a:prstGeom prst="rect">
            <a:avLst/>
          </a:prstGeom>
        </p:spPr>
      </p:pic>
      <p:pic>
        <p:nvPicPr>
          <p:cNvPr id="188" name="Graphic 187">
            <a:extLst>
              <a:ext uri="{FF2B5EF4-FFF2-40B4-BE49-F238E27FC236}">
                <a16:creationId xmlns:a16="http://schemas.microsoft.com/office/drawing/2014/main" id="{F19CB83D-DCF9-BEBD-AB35-B8D5AB7361FA}"/>
              </a:ext>
            </a:extLst>
          </p:cNvPr>
          <p:cNvPicPr>
            <a:picLocks noChangeAspect="1"/>
          </p:cNvPicPr>
          <p:nvPr/>
        </p:nvPicPr>
        <p:blipFill>
          <a:blip r:embed="rId366">
            <a:extLst>
              <a:ext uri="{96DAC541-7B7A-43D3-8B79-37D633B846F1}">
                <asvg:svgBlip xmlns:asvg="http://schemas.microsoft.com/office/drawing/2016/SVG/main" r:embed="rId367"/>
              </a:ext>
            </a:extLst>
          </a:blip>
          <a:stretch>
            <a:fillRect/>
          </a:stretch>
        </p:blipFill>
        <p:spPr>
          <a:xfrm>
            <a:off x="8051294" y="2628998"/>
            <a:ext cx="252000" cy="252000"/>
          </a:xfrm>
          <a:prstGeom prst="rect">
            <a:avLst/>
          </a:prstGeom>
        </p:spPr>
      </p:pic>
      <p:pic>
        <p:nvPicPr>
          <p:cNvPr id="189" name="Graphic 188">
            <a:extLst>
              <a:ext uri="{FF2B5EF4-FFF2-40B4-BE49-F238E27FC236}">
                <a16:creationId xmlns:a16="http://schemas.microsoft.com/office/drawing/2014/main" id="{8457D91E-9DD2-7077-2FD5-AE0E3ED22951}"/>
              </a:ext>
            </a:extLst>
          </p:cNvPr>
          <p:cNvPicPr>
            <a:picLocks noChangeAspect="1"/>
          </p:cNvPicPr>
          <p:nvPr/>
        </p:nvPicPr>
        <p:blipFill>
          <a:blip r:embed="rId368">
            <a:extLst>
              <a:ext uri="{96DAC541-7B7A-43D3-8B79-37D633B846F1}">
                <asvg:svgBlip xmlns:asvg="http://schemas.microsoft.com/office/drawing/2016/SVG/main" r:embed="rId369"/>
              </a:ext>
            </a:extLst>
          </a:blip>
          <a:stretch>
            <a:fillRect/>
          </a:stretch>
        </p:blipFill>
        <p:spPr>
          <a:xfrm>
            <a:off x="8706241" y="2628998"/>
            <a:ext cx="252000" cy="252000"/>
          </a:xfrm>
          <a:prstGeom prst="rect">
            <a:avLst/>
          </a:prstGeom>
        </p:spPr>
      </p:pic>
      <p:pic>
        <p:nvPicPr>
          <p:cNvPr id="190" name="Graphic 189">
            <a:extLst>
              <a:ext uri="{FF2B5EF4-FFF2-40B4-BE49-F238E27FC236}">
                <a16:creationId xmlns:a16="http://schemas.microsoft.com/office/drawing/2014/main" id="{CFFC8BF6-634A-2376-422B-912D71A3B81A}"/>
              </a:ext>
            </a:extLst>
          </p:cNvPr>
          <p:cNvPicPr>
            <a:picLocks noChangeAspect="1"/>
          </p:cNvPicPr>
          <p:nvPr/>
        </p:nvPicPr>
        <p:blipFill>
          <a:blip r:embed="rId370">
            <a:extLst>
              <a:ext uri="{96DAC541-7B7A-43D3-8B79-37D633B846F1}">
                <asvg:svgBlip xmlns:asvg="http://schemas.microsoft.com/office/drawing/2016/SVG/main" r:embed="rId371"/>
              </a:ext>
            </a:extLst>
          </a:blip>
          <a:stretch>
            <a:fillRect/>
          </a:stretch>
        </p:blipFill>
        <p:spPr>
          <a:xfrm>
            <a:off x="9361188" y="2628998"/>
            <a:ext cx="252000" cy="252000"/>
          </a:xfrm>
          <a:prstGeom prst="rect">
            <a:avLst/>
          </a:prstGeom>
        </p:spPr>
      </p:pic>
      <p:pic>
        <p:nvPicPr>
          <p:cNvPr id="191" name="Graphic 190">
            <a:extLst>
              <a:ext uri="{FF2B5EF4-FFF2-40B4-BE49-F238E27FC236}">
                <a16:creationId xmlns:a16="http://schemas.microsoft.com/office/drawing/2014/main" id="{2F7CF6A8-A09D-92B2-20B3-E554513B8115}"/>
              </a:ext>
            </a:extLst>
          </p:cNvPr>
          <p:cNvPicPr>
            <a:picLocks noChangeAspect="1"/>
          </p:cNvPicPr>
          <p:nvPr/>
        </p:nvPicPr>
        <p:blipFill>
          <a:blip r:embed="rId372">
            <a:extLst>
              <a:ext uri="{96DAC541-7B7A-43D3-8B79-37D633B846F1}">
                <asvg:svgBlip xmlns:asvg="http://schemas.microsoft.com/office/drawing/2016/SVG/main" r:embed="rId373"/>
              </a:ext>
            </a:extLst>
          </a:blip>
          <a:stretch>
            <a:fillRect/>
          </a:stretch>
        </p:blipFill>
        <p:spPr>
          <a:xfrm>
            <a:off x="10016135" y="2628998"/>
            <a:ext cx="252000" cy="252000"/>
          </a:xfrm>
          <a:prstGeom prst="rect">
            <a:avLst/>
          </a:prstGeom>
        </p:spPr>
      </p:pic>
      <p:pic>
        <p:nvPicPr>
          <p:cNvPr id="192" name="Graphic 191">
            <a:extLst>
              <a:ext uri="{FF2B5EF4-FFF2-40B4-BE49-F238E27FC236}">
                <a16:creationId xmlns:a16="http://schemas.microsoft.com/office/drawing/2014/main" id="{767486DE-BCB2-464C-2A43-6528FBED5C29}"/>
              </a:ext>
            </a:extLst>
          </p:cNvPr>
          <p:cNvPicPr>
            <a:picLocks noChangeAspect="1"/>
          </p:cNvPicPr>
          <p:nvPr/>
        </p:nvPicPr>
        <p:blipFill>
          <a:blip r:embed="rId374">
            <a:extLst>
              <a:ext uri="{96DAC541-7B7A-43D3-8B79-37D633B846F1}">
                <asvg:svgBlip xmlns:asvg="http://schemas.microsoft.com/office/drawing/2016/SVG/main" r:embed="rId375"/>
              </a:ext>
            </a:extLst>
          </a:blip>
          <a:stretch>
            <a:fillRect/>
          </a:stretch>
        </p:blipFill>
        <p:spPr>
          <a:xfrm>
            <a:off x="10671082" y="2628998"/>
            <a:ext cx="252000" cy="252000"/>
          </a:xfrm>
          <a:prstGeom prst="rect">
            <a:avLst/>
          </a:prstGeom>
        </p:spPr>
      </p:pic>
      <p:pic>
        <p:nvPicPr>
          <p:cNvPr id="193" name="Graphic 192">
            <a:extLst>
              <a:ext uri="{FF2B5EF4-FFF2-40B4-BE49-F238E27FC236}">
                <a16:creationId xmlns:a16="http://schemas.microsoft.com/office/drawing/2014/main" id="{B3584342-06F4-06B5-2377-1187DF640CF3}"/>
              </a:ext>
            </a:extLst>
          </p:cNvPr>
          <p:cNvPicPr>
            <a:picLocks noChangeAspect="1"/>
          </p:cNvPicPr>
          <p:nvPr/>
        </p:nvPicPr>
        <p:blipFill>
          <a:blip r:embed="rId376">
            <a:extLst>
              <a:ext uri="{96DAC541-7B7A-43D3-8B79-37D633B846F1}">
                <asvg:svgBlip xmlns:asvg="http://schemas.microsoft.com/office/drawing/2016/SVG/main" r:embed="rId377"/>
              </a:ext>
            </a:extLst>
          </a:blip>
          <a:stretch>
            <a:fillRect/>
          </a:stretch>
        </p:blipFill>
        <p:spPr>
          <a:xfrm>
            <a:off x="11326029" y="2628998"/>
            <a:ext cx="252000" cy="252000"/>
          </a:xfrm>
          <a:prstGeom prst="rect">
            <a:avLst/>
          </a:prstGeom>
        </p:spPr>
      </p:pic>
      <p:sp>
        <p:nvSpPr>
          <p:cNvPr id="194" name="TextBox 193">
            <a:extLst>
              <a:ext uri="{FF2B5EF4-FFF2-40B4-BE49-F238E27FC236}">
                <a16:creationId xmlns:a16="http://schemas.microsoft.com/office/drawing/2014/main" id="{CCA01101-BBF6-454F-F3C2-0F0B90F431B6}"/>
              </a:ext>
            </a:extLst>
          </p:cNvPr>
          <p:cNvSpPr txBox="1"/>
          <p:nvPr/>
        </p:nvSpPr>
        <p:spPr>
          <a:xfrm>
            <a:off x="18515" y="2261350"/>
            <a:ext cx="1839433" cy="307777"/>
          </a:xfrm>
          <a:prstGeom prst="rect">
            <a:avLst/>
          </a:prstGeom>
          <a:noFill/>
        </p:spPr>
        <p:txBody>
          <a:bodyPr wrap="square" rtlCol="0">
            <a:spAutoFit/>
          </a:bodyPr>
          <a:lstStyle/>
          <a:p>
            <a:r>
              <a:rPr lang="en-GB" sz="1400"/>
              <a:t>Security</a:t>
            </a:r>
          </a:p>
        </p:txBody>
      </p:sp>
      <p:pic>
        <p:nvPicPr>
          <p:cNvPr id="195" name="Graphic 194">
            <a:extLst>
              <a:ext uri="{FF2B5EF4-FFF2-40B4-BE49-F238E27FC236}">
                <a16:creationId xmlns:a16="http://schemas.microsoft.com/office/drawing/2014/main" id="{25827CF9-423E-07CA-B67C-C6ADCCAE0005}"/>
              </a:ext>
            </a:extLst>
          </p:cNvPr>
          <p:cNvPicPr>
            <a:picLocks noChangeAspect="1"/>
          </p:cNvPicPr>
          <p:nvPr/>
        </p:nvPicPr>
        <p:blipFill>
          <a:blip r:embed="rId378">
            <a:extLst>
              <a:ext uri="{96DAC541-7B7A-43D3-8B79-37D633B846F1}">
                <asvg:svgBlip xmlns:asvg="http://schemas.microsoft.com/office/drawing/2016/SVG/main" r:embed="rId379"/>
              </a:ext>
            </a:extLst>
          </a:blip>
          <a:stretch>
            <a:fillRect/>
          </a:stretch>
        </p:blipFill>
        <p:spPr>
          <a:xfrm>
            <a:off x="240053" y="4401529"/>
            <a:ext cx="252000" cy="252000"/>
          </a:xfrm>
          <a:prstGeom prst="rect">
            <a:avLst/>
          </a:prstGeom>
        </p:spPr>
      </p:pic>
      <p:pic>
        <p:nvPicPr>
          <p:cNvPr id="196" name="Graphic 195">
            <a:extLst>
              <a:ext uri="{FF2B5EF4-FFF2-40B4-BE49-F238E27FC236}">
                <a16:creationId xmlns:a16="http://schemas.microsoft.com/office/drawing/2014/main" id="{59F79B42-51CD-966C-E721-C3E9185C4E2A}"/>
              </a:ext>
            </a:extLst>
          </p:cNvPr>
          <p:cNvPicPr>
            <a:picLocks noChangeAspect="1"/>
          </p:cNvPicPr>
          <p:nvPr/>
        </p:nvPicPr>
        <p:blipFill>
          <a:blip r:embed="rId380">
            <a:extLst>
              <a:ext uri="{96DAC541-7B7A-43D3-8B79-37D633B846F1}">
                <asvg:svgBlip xmlns:asvg="http://schemas.microsoft.com/office/drawing/2016/SVG/main" r:embed="rId381"/>
              </a:ext>
            </a:extLst>
          </a:blip>
          <a:stretch>
            <a:fillRect/>
          </a:stretch>
        </p:blipFill>
        <p:spPr>
          <a:xfrm>
            <a:off x="926559" y="4401529"/>
            <a:ext cx="252000" cy="252000"/>
          </a:xfrm>
          <a:prstGeom prst="rect">
            <a:avLst/>
          </a:prstGeom>
        </p:spPr>
      </p:pic>
      <p:pic>
        <p:nvPicPr>
          <p:cNvPr id="197" name="Graphic 196">
            <a:extLst>
              <a:ext uri="{FF2B5EF4-FFF2-40B4-BE49-F238E27FC236}">
                <a16:creationId xmlns:a16="http://schemas.microsoft.com/office/drawing/2014/main" id="{035B067C-99B4-52DD-1EB4-DEE613085C0E}"/>
              </a:ext>
            </a:extLst>
          </p:cNvPr>
          <p:cNvPicPr>
            <a:picLocks noChangeAspect="1"/>
          </p:cNvPicPr>
          <p:nvPr/>
        </p:nvPicPr>
        <p:blipFill>
          <a:blip r:embed="rId382">
            <a:extLst>
              <a:ext uri="{96DAC541-7B7A-43D3-8B79-37D633B846F1}">
                <asvg:svgBlip xmlns:asvg="http://schemas.microsoft.com/office/drawing/2016/SVG/main" r:embed="rId383"/>
              </a:ext>
            </a:extLst>
          </a:blip>
          <a:stretch>
            <a:fillRect/>
          </a:stretch>
        </p:blipFill>
        <p:spPr>
          <a:xfrm>
            <a:off x="1613065" y="4401529"/>
            <a:ext cx="252000" cy="252000"/>
          </a:xfrm>
          <a:prstGeom prst="rect">
            <a:avLst/>
          </a:prstGeom>
        </p:spPr>
      </p:pic>
      <p:pic>
        <p:nvPicPr>
          <p:cNvPr id="198" name="Graphic 197">
            <a:extLst>
              <a:ext uri="{FF2B5EF4-FFF2-40B4-BE49-F238E27FC236}">
                <a16:creationId xmlns:a16="http://schemas.microsoft.com/office/drawing/2014/main" id="{47FFFE84-096B-0B18-9FC1-C65C9B67DC2E}"/>
              </a:ext>
            </a:extLst>
          </p:cNvPr>
          <p:cNvPicPr>
            <a:picLocks noChangeAspect="1"/>
          </p:cNvPicPr>
          <p:nvPr/>
        </p:nvPicPr>
        <p:blipFill>
          <a:blip r:embed="rId384">
            <a:extLst>
              <a:ext uri="{96DAC541-7B7A-43D3-8B79-37D633B846F1}">
                <asvg:svgBlip xmlns:asvg="http://schemas.microsoft.com/office/drawing/2016/SVG/main" r:embed="rId385"/>
              </a:ext>
            </a:extLst>
          </a:blip>
          <a:stretch>
            <a:fillRect/>
          </a:stretch>
        </p:blipFill>
        <p:spPr>
          <a:xfrm>
            <a:off x="2299571" y="4401529"/>
            <a:ext cx="252000" cy="252000"/>
          </a:xfrm>
          <a:prstGeom prst="rect">
            <a:avLst/>
          </a:prstGeom>
        </p:spPr>
      </p:pic>
      <p:pic>
        <p:nvPicPr>
          <p:cNvPr id="199" name="Graphic 198">
            <a:extLst>
              <a:ext uri="{FF2B5EF4-FFF2-40B4-BE49-F238E27FC236}">
                <a16:creationId xmlns:a16="http://schemas.microsoft.com/office/drawing/2014/main" id="{45403CBA-1D56-8134-BB20-4A2B404CBCD6}"/>
              </a:ext>
            </a:extLst>
          </p:cNvPr>
          <p:cNvPicPr>
            <a:picLocks noChangeAspect="1"/>
          </p:cNvPicPr>
          <p:nvPr/>
        </p:nvPicPr>
        <p:blipFill>
          <a:blip r:embed="rId386">
            <a:extLst>
              <a:ext uri="{96DAC541-7B7A-43D3-8B79-37D633B846F1}">
                <asvg:svgBlip xmlns:asvg="http://schemas.microsoft.com/office/drawing/2016/SVG/main" r:embed="rId387"/>
              </a:ext>
            </a:extLst>
          </a:blip>
          <a:stretch>
            <a:fillRect/>
          </a:stretch>
        </p:blipFill>
        <p:spPr>
          <a:xfrm>
            <a:off x="2986077" y="4401529"/>
            <a:ext cx="252000" cy="252000"/>
          </a:xfrm>
          <a:prstGeom prst="rect">
            <a:avLst/>
          </a:prstGeom>
        </p:spPr>
      </p:pic>
      <p:pic>
        <p:nvPicPr>
          <p:cNvPr id="200" name="Graphic 199">
            <a:extLst>
              <a:ext uri="{FF2B5EF4-FFF2-40B4-BE49-F238E27FC236}">
                <a16:creationId xmlns:a16="http://schemas.microsoft.com/office/drawing/2014/main" id="{89C8C264-1AC2-9BFC-97CD-FE932352FF23}"/>
              </a:ext>
            </a:extLst>
          </p:cNvPr>
          <p:cNvPicPr>
            <a:picLocks noChangeAspect="1"/>
          </p:cNvPicPr>
          <p:nvPr/>
        </p:nvPicPr>
        <p:blipFill>
          <a:blip r:embed="rId388">
            <a:extLst>
              <a:ext uri="{96DAC541-7B7A-43D3-8B79-37D633B846F1}">
                <asvg:svgBlip xmlns:asvg="http://schemas.microsoft.com/office/drawing/2016/SVG/main" r:embed="rId389"/>
              </a:ext>
            </a:extLst>
          </a:blip>
          <a:stretch>
            <a:fillRect/>
          </a:stretch>
        </p:blipFill>
        <p:spPr>
          <a:xfrm>
            <a:off x="3672583" y="4401529"/>
            <a:ext cx="252000" cy="252000"/>
          </a:xfrm>
          <a:prstGeom prst="rect">
            <a:avLst/>
          </a:prstGeom>
        </p:spPr>
      </p:pic>
      <p:pic>
        <p:nvPicPr>
          <p:cNvPr id="201" name="Graphic 200">
            <a:extLst>
              <a:ext uri="{FF2B5EF4-FFF2-40B4-BE49-F238E27FC236}">
                <a16:creationId xmlns:a16="http://schemas.microsoft.com/office/drawing/2014/main" id="{256C8B46-12BB-34CA-ACA6-6D191CA8E4AB}"/>
              </a:ext>
            </a:extLst>
          </p:cNvPr>
          <p:cNvPicPr>
            <a:picLocks noChangeAspect="1"/>
          </p:cNvPicPr>
          <p:nvPr/>
        </p:nvPicPr>
        <p:blipFill>
          <a:blip r:embed="rId390">
            <a:extLst>
              <a:ext uri="{96DAC541-7B7A-43D3-8B79-37D633B846F1}">
                <asvg:svgBlip xmlns:asvg="http://schemas.microsoft.com/office/drawing/2016/SVG/main" r:embed="rId391"/>
              </a:ext>
            </a:extLst>
          </a:blip>
          <a:stretch>
            <a:fillRect/>
          </a:stretch>
        </p:blipFill>
        <p:spPr>
          <a:xfrm>
            <a:off x="4359089" y="4401529"/>
            <a:ext cx="252000" cy="252000"/>
          </a:xfrm>
          <a:prstGeom prst="rect">
            <a:avLst/>
          </a:prstGeom>
        </p:spPr>
      </p:pic>
      <p:pic>
        <p:nvPicPr>
          <p:cNvPr id="202" name="Graphic 201">
            <a:extLst>
              <a:ext uri="{FF2B5EF4-FFF2-40B4-BE49-F238E27FC236}">
                <a16:creationId xmlns:a16="http://schemas.microsoft.com/office/drawing/2014/main" id="{A0739D93-47FD-6C74-172C-6C8C13476835}"/>
              </a:ext>
            </a:extLst>
          </p:cNvPr>
          <p:cNvPicPr>
            <a:picLocks noChangeAspect="1"/>
          </p:cNvPicPr>
          <p:nvPr/>
        </p:nvPicPr>
        <p:blipFill>
          <a:blip r:embed="rId392">
            <a:extLst>
              <a:ext uri="{96DAC541-7B7A-43D3-8B79-37D633B846F1}">
                <asvg:svgBlip xmlns:asvg="http://schemas.microsoft.com/office/drawing/2016/SVG/main" r:embed="rId393"/>
              </a:ext>
            </a:extLst>
          </a:blip>
          <a:stretch>
            <a:fillRect/>
          </a:stretch>
        </p:blipFill>
        <p:spPr>
          <a:xfrm>
            <a:off x="5045595" y="4401529"/>
            <a:ext cx="252000" cy="252000"/>
          </a:xfrm>
          <a:prstGeom prst="rect">
            <a:avLst/>
          </a:prstGeom>
        </p:spPr>
      </p:pic>
      <p:pic>
        <p:nvPicPr>
          <p:cNvPr id="203" name="Graphic 202">
            <a:extLst>
              <a:ext uri="{FF2B5EF4-FFF2-40B4-BE49-F238E27FC236}">
                <a16:creationId xmlns:a16="http://schemas.microsoft.com/office/drawing/2014/main" id="{35307B1C-75B5-7861-14D8-D58ABC1678BD}"/>
              </a:ext>
            </a:extLst>
          </p:cNvPr>
          <p:cNvPicPr>
            <a:picLocks noChangeAspect="1"/>
          </p:cNvPicPr>
          <p:nvPr/>
        </p:nvPicPr>
        <p:blipFill>
          <a:blip r:embed="rId394">
            <a:extLst>
              <a:ext uri="{96DAC541-7B7A-43D3-8B79-37D633B846F1}">
                <asvg:svgBlip xmlns:asvg="http://schemas.microsoft.com/office/drawing/2016/SVG/main" r:embed="rId395"/>
              </a:ext>
            </a:extLst>
          </a:blip>
          <a:stretch>
            <a:fillRect/>
          </a:stretch>
        </p:blipFill>
        <p:spPr>
          <a:xfrm>
            <a:off x="5732101" y="4401529"/>
            <a:ext cx="252000" cy="252000"/>
          </a:xfrm>
          <a:prstGeom prst="rect">
            <a:avLst/>
          </a:prstGeom>
        </p:spPr>
      </p:pic>
      <p:pic>
        <p:nvPicPr>
          <p:cNvPr id="204" name="Graphic 203">
            <a:extLst>
              <a:ext uri="{FF2B5EF4-FFF2-40B4-BE49-F238E27FC236}">
                <a16:creationId xmlns:a16="http://schemas.microsoft.com/office/drawing/2014/main" id="{D4C42BF4-E222-8BDB-C3E8-28573A7AD762}"/>
              </a:ext>
            </a:extLst>
          </p:cNvPr>
          <p:cNvPicPr>
            <a:picLocks noChangeAspect="1"/>
          </p:cNvPicPr>
          <p:nvPr/>
        </p:nvPicPr>
        <p:blipFill>
          <a:blip r:embed="rId396">
            <a:extLst>
              <a:ext uri="{96DAC541-7B7A-43D3-8B79-37D633B846F1}">
                <asvg:svgBlip xmlns:asvg="http://schemas.microsoft.com/office/drawing/2016/SVG/main" r:embed="rId397"/>
              </a:ext>
            </a:extLst>
          </a:blip>
          <a:stretch>
            <a:fillRect/>
          </a:stretch>
        </p:blipFill>
        <p:spPr>
          <a:xfrm>
            <a:off x="6418607" y="4401529"/>
            <a:ext cx="252000" cy="252000"/>
          </a:xfrm>
          <a:prstGeom prst="rect">
            <a:avLst/>
          </a:prstGeom>
        </p:spPr>
      </p:pic>
      <p:pic>
        <p:nvPicPr>
          <p:cNvPr id="205" name="Graphic 204">
            <a:extLst>
              <a:ext uri="{FF2B5EF4-FFF2-40B4-BE49-F238E27FC236}">
                <a16:creationId xmlns:a16="http://schemas.microsoft.com/office/drawing/2014/main" id="{A8A32F80-8CD9-7E68-226E-A5C888DC9649}"/>
              </a:ext>
            </a:extLst>
          </p:cNvPr>
          <p:cNvPicPr>
            <a:picLocks noChangeAspect="1"/>
          </p:cNvPicPr>
          <p:nvPr/>
        </p:nvPicPr>
        <p:blipFill>
          <a:blip r:embed="rId398">
            <a:extLst>
              <a:ext uri="{96DAC541-7B7A-43D3-8B79-37D633B846F1}">
                <asvg:svgBlip xmlns:asvg="http://schemas.microsoft.com/office/drawing/2016/SVG/main" r:embed="rId399"/>
              </a:ext>
            </a:extLst>
          </a:blip>
          <a:stretch>
            <a:fillRect/>
          </a:stretch>
        </p:blipFill>
        <p:spPr>
          <a:xfrm>
            <a:off x="7105113" y="4401529"/>
            <a:ext cx="252000" cy="252000"/>
          </a:xfrm>
          <a:prstGeom prst="rect">
            <a:avLst/>
          </a:prstGeom>
        </p:spPr>
      </p:pic>
      <p:pic>
        <p:nvPicPr>
          <p:cNvPr id="206" name="Graphic 205">
            <a:extLst>
              <a:ext uri="{FF2B5EF4-FFF2-40B4-BE49-F238E27FC236}">
                <a16:creationId xmlns:a16="http://schemas.microsoft.com/office/drawing/2014/main" id="{4B3933A3-3F6D-C54E-5555-11A87145A6D7}"/>
              </a:ext>
            </a:extLst>
          </p:cNvPr>
          <p:cNvPicPr>
            <a:picLocks noChangeAspect="1"/>
          </p:cNvPicPr>
          <p:nvPr/>
        </p:nvPicPr>
        <p:blipFill>
          <a:blip r:embed="rId400">
            <a:extLst>
              <a:ext uri="{96DAC541-7B7A-43D3-8B79-37D633B846F1}">
                <asvg:svgBlip xmlns:asvg="http://schemas.microsoft.com/office/drawing/2016/SVG/main" r:embed="rId401"/>
              </a:ext>
            </a:extLst>
          </a:blip>
          <a:stretch>
            <a:fillRect/>
          </a:stretch>
        </p:blipFill>
        <p:spPr>
          <a:xfrm>
            <a:off x="7791619" y="4401529"/>
            <a:ext cx="252000" cy="252000"/>
          </a:xfrm>
          <a:prstGeom prst="rect">
            <a:avLst/>
          </a:prstGeom>
        </p:spPr>
      </p:pic>
      <p:pic>
        <p:nvPicPr>
          <p:cNvPr id="207" name="Graphic 206">
            <a:extLst>
              <a:ext uri="{FF2B5EF4-FFF2-40B4-BE49-F238E27FC236}">
                <a16:creationId xmlns:a16="http://schemas.microsoft.com/office/drawing/2014/main" id="{04DE0F4B-C793-2E3F-8CE8-8E97AA71FD9A}"/>
              </a:ext>
            </a:extLst>
          </p:cNvPr>
          <p:cNvPicPr>
            <a:picLocks noChangeAspect="1"/>
          </p:cNvPicPr>
          <p:nvPr/>
        </p:nvPicPr>
        <p:blipFill>
          <a:blip r:embed="rId402">
            <a:extLst>
              <a:ext uri="{96DAC541-7B7A-43D3-8B79-37D633B846F1}">
                <asvg:svgBlip xmlns:asvg="http://schemas.microsoft.com/office/drawing/2016/SVG/main" r:embed="rId403"/>
              </a:ext>
            </a:extLst>
          </a:blip>
          <a:stretch>
            <a:fillRect/>
          </a:stretch>
        </p:blipFill>
        <p:spPr>
          <a:xfrm>
            <a:off x="8478125" y="4401529"/>
            <a:ext cx="252000" cy="252000"/>
          </a:xfrm>
          <a:prstGeom prst="rect">
            <a:avLst/>
          </a:prstGeom>
        </p:spPr>
      </p:pic>
      <p:pic>
        <p:nvPicPr>
          <p:cNvPr id="208" name="Graphic 207">
            <a:extLst>
              <a:ext uri="{FF2B5EF4-FFF2-40B4-BE49-F238E27FC236}">
                <a16:creationId xmlns:a16="http://schemas.microsoft.com/office/drawing/2014/main" id="{BE84692B-52B2-EF99-663E-37E8A151B8EB}"/>
              </a:ext>
            </a:extLst>
          </p:cNvPr>
          <p:cNvPicPr>
            <a:picLocks noChangeAspect="1"/>
          </p:cNvPicPr>
          <p:nvPr/>
        </p:nvPicPr>
        <p:blipFill>
          <a:blip r:embed="rId404">
            <a:extLst>
              <a:ext uri="{96DAC541-7B7A-43D3-8B79-37D633B846F1}">
                <asvg:svgBlip xmlns:asvg="http://schemas.microsoft.com/office/drawing/2016/SVG/main" r:embed="rId405"/>
              </a:ext>
            </a:extLst>
          </a:blip>
          <a:stretch>
            <a:fillRect/>
          </a:stretch>
        </p:blipFill>
        <p:spPr>
          <a:xfrm>
            <a:off x="9164631" y="4401529"/>
            <a:ext cx="252000" cy="252000"/>
          </a:xfrm>
          <a:prstGeom prst="rect">
            <a:avLst/>
          </a:prstGeom>
        </p:spPr>
      </p:pic>
      <p:pic>
        <p:nvPicPr>
          <p:cNvPr id="209" name="Graphic 208">
            <a:extLst>
              <a:ext uri="{FF2B5EF4-FFF2-40B4-BE49-F238E27FC236}">
                <a16:creationId xmlns:a16="http://schemas.microsoft.com/office/drawing/2014/main" id="{DB3731E4-338D-12E5-2CE1-1BC50B2C1E37}"/>
              </a:ext>
            </a:extLst>
          </p:cNvPr>
          <p:cNvPicPr>
            <a:picLocks noChangeAspect="1"/>
          </p:cNvPicPr>
          <p:nvPr/>
        </p:nvPicPr>
        <p:blipFill>
          <a:blip r:embed="rId406">
            <a:extLst>
              <a:ext uri="{96DAC541-7B7A-43D3-8B79-37D633B846F1}">
                <asvg:svgBlip xmlns:asvg="http://schemas.microsoft.com/office/drawing/2016/SVG/main" r:embed="rId407"/>
              </a:ext>
            </a:extLst>
          </a:blip>
          <a:stretch>
            <a:fillRect/>
          </a:stretch>
        </p:blipFill>
        <p:spPr>
          <a:xfrm>
            <a:off x="9851137" y="4401529"/>
            <a:ext cx="252000" cy="252000"/>
          </a:xfrm>
          <a:prstGeom prst="rect">
            <a:avLst/>
          </a:prstGeom>
        </p:spPr>
      </p:pic>
      <p:pic>
        <p:nvPicPr>
          <p:cNvPr id="210" name="Graphic 209">
            <a:extLst>
              <a:ext uri="{FF2B5EF4-FFF2-40B4-BE49-F238E27FC236}">
                <a16:creationId xmlns:a16="http://schemas.microsoft.com/office/drawing/2014/main" id="{321B25A3-07D1-A4AC-C8D4-5188B8452680}"/>
              </a:ext>
            </a:extLst>
          </p:cNvPr>
          <p:cNvPicPr>
            <a:picLocks noChangeAspect="1"/>
          </p:cNvPicPr>
          <p:nvPr/>
        </p:nvPicPr>
        <p:blipFill>
          <a:blip r:embed="rId408">
            <a:extLst>
              <a:ext uri="{96DAC541-7B7A-43D3-8B79-37D633B846F1}">
                <asvg:svgBlip xmlns:asvg="http://schemas.microsoft.com/office/drawing/2016/SVG/main" r:embed="rId409"/>
              </a:ext>
            </a:extLst>
          </a:blip>
          <a:stretch>
            <a:fillRect/>
          </a:stretch>
        </p:blipFill>
        <p:spPr>
          <a:xfrm>
            <a:off x="10537643" y="4401529"/>
            <a:ext cx="252000" cy="252000"/>
          </a:xfrm>
          <a:prstGeom prst="rect">
            <a:avLst/>
          </a:prstGeom>
        </p:spPr>
      </p:pic>
      <p:pic>
        <p:nvPicPr>
          <p:cNvPr id="211" name="Graphic 210">
            <a:extLst>
              <a:ext uri="{FF2B5EF4-FFF2-40B4-BE49-F238E27FC236}">
                <a16:creationId xmlns:a16="http://schemas.microsoft.com/office/drawing/2014/main" id="{8460F436-8DC2-F618-2236-18914A361BA9}"/>
              </a:ext>
            </a:extLst>
          </p:cNvPr>
          <p:cNvPicPr>
            <a:picLocks noChangeAspect="1"/>
          </p:cNvPicPr>
          <p:nvPr/>
        </p:nvPicPr>
        <p:blipFill>
          <a:blip r:embed="rId410">
            <a:extLst>
              <a:ext uri="{96DAC541-7B7A-43D3-8B79-37D633B846F1}">
                <asvg:svgBlip xmlns:asvg="http://schemas.microsoft.com/office/drawing/2016/SVG/main" r:embed="rId411"/>
              </a:ext>
            </a:extLst>
          </a:blip>
          <a:stretch>
            <a:fillRect/>
          </a:stretch>
        </p:blipFill>
        <p:spPr>
          <a:xfrm>
            <a:off x="11224149" y="4401529"/>
            <a:ext cx="252000" cy="252000"/>
          </a:xfrm>
          <a:prstGeom prst="rect">
            <a:avLst/>
          </a:prstGeom>
        </p:spPr>
      </p:pic>
      <p:sp>
        <p:nvSpPr>
          <p:cNvPr id="212" name="TextBox 211">
            <a:extLst>
              <a:ext uri="{FF2B5EF4-FFF2-40B4-BE49-F238E27FC236}">
                <a16:creationId xmlns:a16="http://schemas.microsoft.com/office/drawing/2014/main" id="{29EC9CE5-1E60-C547-A5E6-BD45F92E781D}"/>
              </a:ext>
            </a:extLst>
          </p:cNvPr>
          <p:cNvSpPr txBox="1"/>
          <p:nvPr/>
        </p:nvSpPr>
        <p:spPr>
          <a:xfrm>
            <a:off x="27575" y="4014916"/>
            <a:ext cx="1839433" cy="307777"/>
          </a:xfrm>
          <a:prstGeom prst="rect">
            <a:avLst/>
          </a:prstGeom>
          <a:noFill/>
        </p:spPr>
        <p:txBody>
          <a:bodyPr wrap="square" rtlCol="0">
            <a:spAutoFit/>
          </a:bodyPr>
          <a:lstStyle/>
          <a:p>
            <a:r>
              <a:rPr lang="en-GB" sz="1400"/>
              <a:t>Storage</a:t>
            </a:r>
          </a:p>
        </p:txBody>
      </p:sp>
      <p:pic>
        <p:nvPicPr>
          <p:cNvPr id="213" name="Graphic 212">
            <a:extLst>
              <a:ext uri="{FF2B5EF4-FFF2-40B4-BE49-F238E27FC236}">
                <a16:creationId xmlns:a16="http://schemas.microsoft.com/office/drawing/2014/main" id="{398802F3-673E-1931-94D8-6DC5349E5498}"/>
              </a:ext>
            </a:extLst>
          </p:cNvPr>
          <p:cNvPicPr>
            <a:picLocks noChangeAspect="1"/>
          </p:cNvPicPr>
          <p:nvPr/>
        </p:nvPicPr>
        <p:blipFill>
          <a:blip r:embed="rId412">
            <a:extLst>
              <a:ext uri="{96DAC541-7B7A-43D3-8B79-37D633B846F1}">
                <asvg:svgBlip xmlns:asvg="http://schemas.microsoft.com/office/drawing/2016/SVG/main" r:embed="rId413"/>
              </a:ext>
            </a:extLst>
          </a:blip>
          <a:stretch>
            <a:fillRect/>
          </a:stretch>
        </p:blipFill>
        <p:spPr>
          <a:xfrm>
            <a:off x="268983" y="3501197"/>
            <a:ext cx="252000" cy="252000"/>
          </a:xfrm>
          <a:prstGeom prst="rect">
            <a:avLst/>
          </a:prstGeom>
        </p:spPr>
      </p:pic>
      <p:pic>
        <p:nvPicPr>
          <p:cNvPr id="214" name="Graphic 213">
            <a:extLst>
              <a:ext uri="{FF2B5EF4-FFF2-40B4-BE49-F238E27FC236}">
                <a16:creationId xmlns:a16="http://schemas.microsoft.com/office/drawing/2014/main" id="{922FBA2B-502D-65B8-AB65-77AC69346D8E}"/>
              </a:ext>
            </a:extLst>
          </p:cNvPr>
          <p:cNvPicPr>
            <a:picLocks noChangeAspect="1"/>
          </p:cNvPicPr>
          <p:nvPr/>
        </p:nvPicPr>
        <p:blipFill>
          <a:blip r:embed="rId414">
            <a:extLst>
              <a:ext uri="{96DAC541-7B7A-43D3-8B79-37D633B846F1}">
                <asvg:svgBlip xmlns:asvg="http://schemas.microsoft.com/office/drawing/2016/SVG/main" r:embed="rId415"/>
              </a:ext>
            </a:extLst>
          </a:blip>
          <a:stretch>
            <a:fillRect/>
          </a:stretch>
        </p:blipFill>
        <p:spPr>
          <a:xfrm>
            <a:off x="1000983" y="3501197"/>
            <a:ext cx="252000" cy="252000"/>
          </a:xfrm>
          <a:prstGeom prst="rect">
            <a:avLst/>
          </a:prstGeom>
        </p:spPr>
      </p:pic>
      <p:pic>
        <p:nvPicPr>
          <p:cNvPr id="215" name="Graphic 214">
            <a:extLst>
              <a:ext uri="{FF2B5EF4-FFF2-40B4-BE49-F238E27FC236}">
                <a16:creationId xmlns:a16="http://schemas.microsoft.com/office/drawing/2014/main" id="{14271383-C39D-9B5D-0D79-0565E35D5187}"/>
              </a:ext>
            </a:extLst>
          </p:cNvPr>
          <p:cNvPicPr>
            <a:picLocks noChangeAspect="1"/>
          </p:cNvPicPr>
          <p:nvPr/>
        </p:nvPicPr>
        <p:blipFill>
          <a:blip r:embed="rId416">
            <a:extLst>
              <a:ext uri="{96DAC541-7B7A-43D3-8B79-37D633B846F1}">
                <asvg:svgBlip xmlns:asvg="http://schemas.microsoft.com/office/drawing/2016/SVG/main" r:embed="rId417"/>
              </a:ext>
            </a:extLst>
          </a:blip>
          <a:stretch>
            <a:fillRect/>
          </a:stretch>
        </p:blipFill>
        <p:spPr>
          <a:xfrm>
            <a:off x="1732983" y="3501197"/>
            <a:ext cx="252000" cy="252000"/>
          </a:xfrm>
          <a:prstGeom prst="rect">
            <a:avLst/>
          </a:prstGeom>
        </p:spPr>
      </p:pic>
      <p:pic>
        <p:nvPicPr>
          <p:cNvPr id="216" name="Graphic 215">
            <a:extLst>
              <a:ext uri="{FF2B5EF4-FFF2-40B4-BE49-F238E27FC236}">
                <a16:creationId xmlns:a16="http://schemas.microsoft.com/office/drawing/2014/main" id="{B717DF78-B80A-F51C-7169-39CCDCE18952}"/>
              </a:ext>
            </a:extLst>
          </p:cNvPr>
          <p:cNvPicPr>
            <a:picLocks noChangeAspect="1"/>
          </p:cNvPicPr>
          <p:nvPr/>
        </p:nvPicPr>
        <p:blipFill>
          <a:blip r:embed="rId418">
            <a:extLst>
              <a:ext uri="{96DAC541-7B7A-43D3-8B79-37D633B846F1}">
                <asvg:svgBlip xmlns:asvg="http://schemas.microsoft.com/office/drawing/2016/SVG/main" r:embed="rId419"/>
              </a:ext>
            </a:extLst>
          </a:blip>
          <a:stretch>
            <a:fillRect/>
          </a:stretch>
        </p:blipFill>
        <p:spPr>
          <a:xfrm>
            <a:off x="2464983" y="3501197"/>
            <a:ext cx="252000" cy="252000"/>
          </a:xfrm>
          <a:prstGeom prst="rect">
            <a:avLst/>
          </a:prstGeom>
        </p:spPr>
      </p:pic>
      <p:pic>
        <p:nvPicPr>
          <p:cNvPr id="217" name="Graphic 216">
            <a:extLst>
              <a:ext uri="{FF2B5EF4-FFF2-40B4-BE49-F238E27FC236}">
                <a16:creationId xmlns:a16="http://schemas.microsoft.com/office/drawing/2014/main" id="{40CCF043-3530-359E-440B-EAA6CE054F92}"/>
              </a:ext>
            </a:extLst>
          </p:cNvPr>
          <p:cNvPicPr>
            <a:picLocks noChangeAspect="1"/>
          </p:cNvPicPr>
          <p:nvPr/>
        </p:nvPicPr>
        <p:blipFill>
          <a:blip r:embed="rId420">
            <a:extLst>
              <a:ext uri="{96DAC541-7B7A-43D3-8B79-37D633B846F1}">
                <asvg:svgBlip xmlns:asvg="http://schemas.microsoft.com/office/drawing/2016/SVG/main" r:embed="rId421"/>
              </a:ext>
            </a:extLst>
          </a:blip>
          <a:stretch>
            <a:fillRect/>
          </a:stretch>
        </p:blipFill>
        <p:spPr>
          <a:xfrm>
            <a:off x="3196983" y="3501197"/>
            <a:ext cx="252000" cy="252000"/>
          </a:xfrm>
          <a:prstGeom prst="rect">
            <a:avLst/>
          </a:prstGeom>
        </p:spPr>
      </p:pic>
      <p:pic>
        <p:nvPicPr>
          <p:cNvPr id="218" name="Graphic 217">
            <a:extLst>
              <a:ext uri="{FF2B5EF4-FFF2-40B4-BE49-F238E27FC236}">
                <a16:creationId xmlns:a16="http://schemas.microsoft.com/office/drawing/2014/main" id="{583977DA-5D97-7CCF-3E5B-AE779D004696}"/>
              </a:ext>
            </a:extLst>
          </p:cNvPr>
          <p:cNvPicPr>
            <a:picLocks noChangeAspect="1"/>
          </p:cNvPicPr>
          <p:nvPr/>
        </p:nvPicPr>
        <p:blipFill>
          <a:blip r:embed="rId422">
            <a:extLst>
              <a:ext uri="{96DAC541-7B7A-43D3-8B79-37D633B846F1}">
                <asvg:svgBlip xmlns:asvg="http://schemas.microsoft.com/office/drawing/2016/SVG/main" r:embed="rId423"/>
              </a:ext>
            </a:extLst>
          </a:blip>
          <a:stretch>
            <a:fillRect/>
          </a:stretch>
        </p:blipFill>
        <p:spPr>
          <a:xfrm>
            <a:off x="3928983" y="3501197"/>
            <a:ext cx="252000" cy="252000"/>
          </a:xfrm>
          <a:prstGeom prst="rect">
            <a:avLst/>
          </a:prstGeom>
        </p:spPr>
      </p:pic>
      <p:pic>
        <p:nvPicPr>
          <p:cNvPr id="219" name="Graphic 218">
            <a:extLst>
              <a:ext uri="{FF2B5EF4-FFF2-40B4-BE49-F238E27FC236}">
                <a16:creationId xmlns:a16="http://schemas.microsoft.com/office/drawing/2014/main" id="{02988C63-210A-19E9-5688-5D581E23D568}"/>
              </a:ext>
            </a:extLst>
          </p:cNvPr>
          <p:cNvPicPr>
            <a:picLocks noChangeAspect="1"/>
          </p:cNvPicPr>
          <p:nvPr/>
        </p:nvPicPr>
        <p:blipFill>
          <a:blip r:embed="rId424">
            <a:extLst>
              <a:ext uri="{96DAC541-7B7A-43D3-8B79-37D633B846F1}">
                <asvg:svgBlip xmlns:asvg="http://schemas.microsoft.com/office/drawing/2016/SVG/main" r:embed="rId425"/>
              </a:ext>
            </a:extLst>
          </a:blip>
          <a:stretch>
            <a:fillRect/>
          </a:stretch>
        </p:blipFill>
        <p:spPr>
          <a:xfrm>
            <a:off x="4660983" y="3501197"/>
            <a:ext cx="252000" cy="252000"/>
          </a:xfrm>
          <a:prstGeom prst="rect">
            <a:avLst/>
          </a:prstGeom>
        </p:spPr>
      </p:pic>
      <p:pic>
        <p:nvPicPr>
          <p:cNvPr id="220" name="Graphic 219">
            <a:extLst>
              <a:ext uri="{FF2B5EF4-FFF2-40B4-BE49-F238E27FC236}">
                <a16:creationId xmlns:a16="http://schemas.microsoft.com/office/drawing/2014/main" id="{BFD7A156-A982-0429-8D71-F761D258CA2D}"/>
              </a:ext>
            </a:extLst>
          </p:cNvPr>
          <p:cNvPicPr>
            <a:picLocks noChangeAspect="1"/>
          </p:cNvPicPr>
          <p:nvPr/>
        </p:nvPicPr>
        <p:blipFill>
          <a:blip r:embed="rId426">
            <a:extLst>
              <a:ext uri="{96DAC541-7B7A-43D3-8B79-37D633B846F1}">
                <asvg:svgBlip xmlns:asvg="http://schemas.microsoft.com/office/drawing/2016/SVG/main" r:embed="rId427"/>
              </a:ext>
            </a:extLst>
          </a:blip>
          <a:stretch>
            <a:fillRect/>
          </a:stretch>
        </p:blipFill>
        <p:spPr>
          <a:xfrm>
            <a:off x="5392983" y="3501197"/>
            <a:ext cx="252000" cy="252000"/>
          </a:xfrm>
          <a:prstGeom prst="rect">
            <a:avLst/>
          </a:prstGeom>
        </p:spPr>
      </p:pic>
      <p:pic>
        <p:nvPicPr>
          <p:cNvPr id="221" name="Graphic 220">
            <a:extLst>
              <a:ext uri="{FF2B5EF4-FFF2-40B4-BE49-F238E27FC236}">
                <a16:creationId xmlns:a16="http://schemas.microsoft.com/office/drawing/2014/main" id="{DEE2732F-0D60-054A-51DC-3BFA304EDA59}"/>
              </a:ext>
            </a:extLst>
          </p:cNvPr>
          <p:cNvPicPr>
            <a:picLocks noChangeAspect="1"/>
          </p:cNvPicPr>
          <p:nvPr/>
        </p:nvPicPr>
        <p:blipFill>
          <a:blip r:embed="rId428">
            <a:extLst>
              <a:ext uri="{96DAC541-7B7A-43D3-8B79-37D633B846F1}">
                <asvg:svgBlip xmlns:asvg="http://schemas.microsoft.com/office/drawing/2016/SVG/main" r:embed="rId429"/>
              </a:ext>
            </a:extLst>
          </a:blip>
          <a:stretch>
            <a:fillRect/>
          </a:stretch>
        </p:blipFill>
        <p:spPr>
          <a:xfrm>
            <a:off x="6124983" y="3501197"/>
            <a:ext cx="252000" cy="252000"/>
          </a:xfrm>
          <a:prstGeom prst="rect">
            <a:avLst/>
          </a:prstGeom>
        </p:spPr>
      </p:pic>
      <p:pic>
        <p:nvPicPr>
          <p:cNvPr id="222" name="Graphic 221">
            <a:extLst>
              <a:ext uri="{FF2B5EF4-FFF2-40B4-BE49-F238E27FC236}">
                <a16:creationId xmlns:a16="http://schemas.microsoft.com/office/drawing/2014/main" id="{41532375-DED6-DF1F-D04D-EAD249B05FF4}"/>
              </a:ext>
            </a:extLst>
          </p:cNvPr>
          <p:cNvPicPr>
            <a:picLocks noChangeAspect="1"/>
          </p:cNvPicPr>
          <p:nvPr/>
        </p:nvPicPr>
        <p:blipFill>
          <a:blip r:embed="rId430">
            <a:extLst>
              <a:ext uri="{96DAC541-7B7A-43D3-8B79-37D633B846F1}">
                <asvg:svgBlip xmlns:asvg="http://schemas.microsoft.com/office/drawing/2016/SVG/main" r:embed="rId431"/>
              </a:ext>
            </a:extLst>
          </a:blip>
          <a:stretch>
            <a:fillRect/>
          </a:stretch>
        </p:blipFill>
        <p:spPr>
          <a:xfrm>
            <a:off x="6856983" y="3501197"/>
            <a:ext cx="252000" cy="252000"/>
          </a:xfrm>
          <a:prstGeom prst="rect">
            <a:avLst/>
          </a:prstGeom>
        </p:spPr>
      </p:pic>
      <p:pic>
        <p:nvPicPr>
          <p:cNvPr id="223" name="Graphic 222">
            <a:extLst>
              <a:ext uri="{FF2B5EF4-FFF2-40B4-BE49-F238E27FC236}">
                <a16:creationId xmlns:a16="http://schemas.microsoft.com/office/drawing/2014/main" id="{DFC5360B-8B02-5F36-6792-A8199A6E0D3E}"/>
              </a:ext>
            </a:extLst>
          </p:cNvPr>
          <p:cNvPicPr>
            <a:picLocks noChangeAspect="1"/>
          </p:cNvPicPr>
          <p:nvPr/>
        </p:nvPicPr>
        <p:blipFill>
          <a:blip r:embed="rId432">
            <a:extLst>
              <a:ext uri="{96DAC541-7B7A-43D3-8B79-37D633B846F1}">
                <asvg:svgBlip xmlns:asvg="http://schemas.microsoft.com/office/drawing/2016/SVG/main" r:embed="rId433"/>
              </a:ext>
            </a:extLst>
          </a:blip>
          <a:stretch>
            <a:fillRect/>
          </a:stretch>
        </p:blipFill>
        <p:spPr>
          <a:xfrm>
            <a:off x="7588983" y="3501197"/>
            <a:ext cx="252000" cy="252000"/>
          </a:xfrm>
          <a:prstGeom prst="rect">
            <a:avLst/>
          </a:prstGeom>
        </p:spPr>
      </p:pic>
      <p:pic>
        <p:nvPicPr>
          <p:cNvPr id="224" name="Graphic 223">
            <a:extLst>
              <a:ext uri="{FF2B5EF4-FFF2-40B4-BE49-F238E27FC236}">
                <a16:creationId xmlns:a16="http://schemas.microsoft.com/office/drawing/2014/main" id="{C9543055-081C-5E21-C581-B851317576F4}"/>
              </a:ext>
            </a:extLst>
          </p:cNvPr>
          <p:cNvPicPr>
            <a:picLocks noChangeAspect="1"/>
          </p:cNvPicPr>
          <p:nvPr/>
        </p:nvPicPr>
        <p:blipFill>
          <a:blip r:embed="rId434">
            <a:extLst>
              <a:ext uri="{96DAC541-7B7A-43D3-8B79-37D633B846F1}">
                <asvg:svgBlip xmlns:asvg="http://schemas.microsoft.com/office/drawing/2016/SVG/main" r:embed="rId435"/>
              </a:ext>
            </a:extLst>
          </a:blip>
          <a:stretch>
            <a:fillRect/>
          </a:stretch>
        </p:blipFill>
        <p:spPr>
          <a:xfrm>
            <a:off x="8320983" y="3501197"/>
            <a:ext cx="252000" cy="252000"/>
          </a:xfrm>
          <a:prstGeom prst="rect">
            <a:avLst/>
          </a:prstGeom>
        </p:spPr>
      </p:pic>
      <p:pic>
        <p:nvPicPr>
          <p:cNvPr id="225" name="Graphic 224">
            <a:extLst>
              <a:ext uri="{FF2B5EF4-FFF2-40B4-BE49-F238E27FC236}">
                <a16:creationId xmlns:a16="http://schemas.microsoft.com/office/drawing/2014/main" id="{B4337614-E502-3B11-8927-794405103A3F}"/>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9052983" y="3501197"/>
            <a:ext cx="252000" cy="252000"/>
          </a:xfrm>
          <a:prstGeom prst="rect">
            <a:avLst/>
          </a:prstGeom>
        </p:spPr>
      </p:pic>
      <p:pic>
        <p:nvPicPr>
          <p:cNvPr id="226" name="Graphic 225">
            <a:extLst>
              <a:ext uri="{FF2B5EF4-FFF2-40B4-BE49-F238E27FC236}">
                <a16:creationId xmlns:a16="http://schemas.microsoft.com/office/drawing/2014/main" id="{D95FE3E7-6876-E76F-1DF5-85086738FB85}"/>
              </a:ext>
            </a:extLst>
          </p:cNvPr>
          <p:cNvPicPr>
            <a:picLocks noChangeAspect="1"/>
          </p:cNvPicPr>
          <p:nvPr/>
        </p:nvPicPr>
        <p:blipFill>
          <a:blip r:embed="rId436">
            <a:extLst>
              <a:ext uri="{96DAC541-7B7A-43D3-8B79-37D633B846F1}">
                <asvg:svgBlip xmlns:asvg="http://schemas.microsoft.com/office/drawing/2016/SVG/main" r:embed="rId437"/>
              </a:ext>
            </a:extLst>
          </a:blip>
          <a:stretch>
            <a:fillRect/>
          </a:stretch>
        </p:blipFill>
        <p:spPr>
          <a:xfrm>
            <a:off x="9784983" y="3501197"/>
            <a:ext cx="252000" cy="252000"/>
          </a:xfrm>
          <a:prstGeom prst="rect">
            <a:avLst/>
          </a:prstGeom>
        </p:spPr>
      </p:pic>
      <p:pic>
        <p:nvPicPr>
          <p:cNvPr id="227" name="Graphic 226">
            <a:extLst>
              <a:ext uri="{FF2B5EF4-FFF2-40B4-BE49-F238E27FC236}">
                <a16:creationId xmlns:a16="http://schemas.microsoft.com/office/drawing/2014/main" id="{3402A23A-A5B9-87E5-9E91-91A83BC3EC7D}"/>
              </a:ext>
            </a:extLst>
          </p:cNvPr>
          <p:cNvPicPr>
            <a:picLocks noChangeAspect="1"/>
          </p:cNvPicPr>
          <p:nvPr/>
        </p:nvPicPr>
        <p:blipFill>
          <a:blip r:embed="rId438">
            <a:extLst>
              <a:ext uri="{96DAC541-7B7A-43D3-8B79-37D633B846F1}">
                <asvg:svgBlip xmlns:asvg="http://schemas.microsoft.com/office/drawing/2016/SVG/main" r:embed="rId439"/>
              </a:ext>
            </a:extLst>
          </a:blip>
          <a:stretch>
            <a:fillRect/>
          </a:stretch>
        </p:blipFill>
        <p:spPr>
          <a:xfrm>
            <a:off x="10516983" y="3501197"/>
            <a:ext cx="252000" cy="252000"/>
          </a:xfrm>
          <a:prstGeom prst="rect">
            <a:avLst/>
          </a:prstGeom>
        </p:spPr>
      </p:pic>
      <p:pic>
        <p:nvPicPr>
          <p:cNvPr id="228" name="Graphic 227">
            <a:extLst>
              <a:ext uri="{FF2B5EF4-FFF2-40B4-BE49-F238E27FC236}">
                <a16:creationId xmlns:a16="http://schemas.microsoft.com/office/drawing/2014/main" id="{B7603F81-D308-D3DA-2712-8D9E1C1B679F}"/>
              </a:ext>
            </a:extLst>
          </p:cNvPr>
          <p:cNvPicPr>
            <a:picLocks noChangeAspect="1"/>
          </p:cNvPicPr>
          <p:nvPr/>
        </p:nvPicPr>
        <p:blipFill>
          <a:blip r:embed="rId440">
            <a:extLst>
              <a:ext uri="{96DAC541-7B7A-43D3-8B79-37D633B846F1}">
                <asvg:svgBlip xmlns:asvg="http://schemas.microsoft.com/office/drawing/2016/SVG/main" r:embed="rId441"/>
              </a:ext>
            </a:extLst>
          </a:blip>
          <a:stretch>
            <a:fillRect/>
          </a:stretch>
        </p:blipFill>
        <p:spPr>
          <a:xfrm>
            <a:off x="11248983" y="3501197"/>
            <a:ext cx="252000" cy="252000"/>
          </a:xfrm>
          <a:prstGeom prst="rect">
            <a:avLst/>
          </a:prstGeom>
        </p:spPr>
      </p:pic>
      <p:sp>
        <p:nvSpPr>
          <p:cNvPr id="229" name="TextBox 228">
            <a:extLst>
              <a:ext uri="{FF2B5EF4-FFF2-40B4-BE49-F238E27FC236}">
                <a16:creationId xmlns:a16="http://schemas.microsoft.com/office/drawing/2014/main" id="{82E38F90-D1D4-6A07-BB0D-9FF7744C42A2}"/>
              </a:ext>
            </a:extLst>
          </p:cNvPr>
          <p:cNvSpPr txBox="1"/>
          <p:nvPr/>
        </p:nvSpPr>
        <p:spPr>
          <a:xfrm>
            <a:off x="-27423" y="3013448"/>
            <a:ext cx="1839433" cy="307777"/>
          </a:xfrm>
          <a:prstGeom prst="rect">
            <a:avLst/>
          </a:prstGeom>
          <a:noFill/>
        </p:spPr>
        <p:txBody>
          <a:bodyPr wrap="square" rtlCol="0">
            <a:spAutoFit/>
          </a:bodyPr>
          <a:lstStyle/>
          <a:p>
            <a:r>
              <a:rPr lang="en-GB" sz="1400"/>
              <a:t>Web</a:t>
            </a:r>
          </a:p>
        </p:txBody>
      </p:sp>
    </p:spTree>
    <p:extLst>
      <p:ext uri="{BB962C8B-B14F-4D97-AF65-F5344CB8AC3E}">
        <p14:creationId xmlns:p14="http://schemas.microsoft.com/office/powerpoint/2010/main" val="304374104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5/21/2025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99689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5/21/2025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83631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5/21/2025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22065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3567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8016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latin typeface="Montserrat SemiBold" pitchFamily="2" charset="77"/>
              </a:defRPr>
            </a:lvl1pPr>
          </a:lstStyle>
          <a:p>
            <a:r>
              <a:rPr lang="en-US"/>
              <a:t>Click to edit Master title style</a:t>
            </a:r>
            <a:endParaRPr lang="en-GB"/>
          </a:p>
        </p:txBody>
      </p:sp>
    </p:spTree>
    <p:extLst>
      <p:ext uri="{BB962C8B-B14F-4D97-AF65-F5344CB8AC3E}">
        <p14:creationId xmlns:p14="http://schemas.microsoft.com/office/powerpoint/2010/main" val="645246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latin typeface="Montserrat SemiBold" pitchFamily="2" charset="77"/>
              </a:defRPr>
            </a:lvl1pPr>
          </a:lstStyle>
          <a:p>
            <a:r>
              <a:rPr lang="en-US"/>
              <a:t>Click to edit Master title style</a:t>
            </a:r>
            <a:endParaRPr lang="en-GB"/>
          </a:p>
        </p:txBody>
      </p:sp>
    </p:spTree>
    <p:extLst>
      <p:ext uri="{BB962C8B-B14F-4D97-AF65-F5344CB8AC3E}">
        <p14:creationId xmlns:p14="http://schemas.microsoft.com/office/powerpoint/2010/main" val="247646290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solidFill>
                  <a:schemeClr val="bg1"/>
                </a:solidFill>
                <a:latin typeface="Montserrat SemiBold" pitchFamily="2" charset="77"/>
              </a:defRPr>
            </a:lvl1pPr>
          </a:lstStyle>
          <a:p>
            <a:r>
              <a:rPr lang="en-US"/>
              <a:t>Click to edit Master title style</a:t>
            </a:r>
            <a:endParaRPr lang="en-GB"/>
          </a:p>
        </p:txBody>
      </p:sp>
    </p:spTree>
    <p:extLst>
      <p:ext uri="{BB962C8B-B14F-4D97-AF65-F5344CB8AC3E}">
        <p14:creationId xmlns:p14="http://schemas.microsoft.com/office/powerpoint/2010/main" val="40526009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intro default">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E81BE8A9-A1AC-34E4-CEB5-A6B35902CD39}"/>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21276581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intro pin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9702A144-2876-6CAA-BAF8-33A5D98321CC}"/>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34861137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intro blu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8C589447-D402-C0F4-A554-2A95AC389A00}"/>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17489145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intro orang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C85FE966-AD4B-9180-5796-B08B4AC05F57}"/>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2596213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intro brow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9F4DA989-A6C5-215F-F113-F97EC60883E8}"/>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36375491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Learning gradient ic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835D72-8EEE-608C-FA7B-41D90896BAD6}"/>
              </a:ext>
            </a:extLst>
          </p:cNvPr>
          <p:cNvPicPr>
            <a:picLocks noChangeAspect="1"/>
          </p:cNvPicPr>
          <p:nvPr/>
        </p:nvPicPr>
        <p:blipFill>
          <a:blip r:embed="rId2"/>
          <a:stretch>
            <a:fillRect/>
          </a:stretch>
        </p:blipFill>
        <p:spPr>
          <a:xfrm>
            <a:off x="838200" y="240635"/>
            <a:ext cx="720000" cy="720000"/>
          </a:xfrm>
          <a:prstGeom prst="rect">
            <a:avLst/>
          </a:prstGeom>
        </p:spPr>
      </p:pic>
      <p:pic>
        <p:nvPicPr>
          <p:cNvPr id="8" name="Picture 7">
            <a:extLst>
              <a:ext uri="{FF2B5EF4-FFF2-40B4-BE49-F238E27FC236}">
                <a16:creationId xmlns:a16="http://schemas.microsoft.com/office/drawing/2014/main" id="{038D9338-6773-2FE3-BAD8-297565248262}"/>
              </a:ext>
            </a:extLst>
          </p:cNvPr>
          <p:cNvPicPr>
            <a:picLocks noChangeAspect="1"/>
          </p:cNvPicPr>
          <p:nvPr/>
        </p:nvPicPr>
        <p:blipFill>
          <a:blip r:embed="rId3"/>
          <a:stretch>
            <a:fillRect/>
          </a:stretch>
        </p:blipFill>
        <p:spPr>
          <a:xfrm>
            <a:off x="4186186" y="320846"/>
            <a:ext cx="720000" cy="720000"/>
          </a:xfrm>
          <a:prstGeom prst="rect">
            <a:avLst/>
          </a:prstGeom>
        </p:spPr>
      </p:pic>
      <p:pic>
        <p:nvPicPr>
          <p:cNvPr id="9" name="Picture 8">
            <a:extLst>
              <a:ext uri="{FF2B5EF4-FFF2-40B4-BE49-F238E27FC236}">
                <a16:creationId xmlns:a16="http://schemas.microsoft.com/office/drawing/2014/main" id="{2CD67A01-67EB-04C3-4D37-55A2219E3CE0}"/>
              </a:ext>
            </a:extLst>
          </p:cNvPr>
          <p:cNvPicPr>
            <a:picLocks noChangeAspect="1"/>
          </p:cNvPicPr>
          <p:nvPr/>
        </p:nvPicPr>
        <p:blipFill>
          <a:blip r:embed="rId4"/>
          <a:stretch>
            <a:fillRect/>
          </a:stretch>
        </p:blipFill>
        <p:spPr>
          <a:xfrm>
            <a:off x="5860179" y="401056"/>
            <a:ext cx="720000" cy="720000"/>
          </a:xfrm>
          <a:prstGeom prst="rect">
            <a:avLst/>
          </a:prstGeom>
        </p:spPr>
      </p:pic>
      <p:pic>
        <p:nvPicPr>
          <p:cNvPr id="10" name="Picture 9">
            <a:extLst>
              <a:ext uri="{FF2B5EF4-FFF2-40B4-BE49-F238E27FC236}">
                <a16:creationId xmlns:a16="http://schemas.microsoft.com/office/drawing/2014/main" id="{7648F314-172F-A8AA-11BD-162E45735E7F}"/>
              </a:ext>
            </a:extLst>
          </p:cNvPr>
          <p:cNvPicPr>
            <a:picLocks noChangeAspect="1"/>
          </p:cNvPicPr>
          <p:nvPr/>
        </p:nvPicPr>
        <p:blipFill>
          <a:blip r:embed="rId5"/>
          <a:stretch>
            <a:fillRect/>
          </a:stretch>
        </p:blipFill>
        <p:spPr>
          <a:xfrm>
            <a:off x="7534172" y="401056"/>
            <a:ext cx="720000" cy="720000"/>
          </a:xfrm>
          <a:prstGeom prst="rect">
            <a:avLst/>
          </a:prstGeom>
        </p:spPr>
      </p:pic>
      <p:pic>
        <p:nvPicPr>
          <p:cNvPr id="11" name="Picture 10">
            <a:extLst>
              <a:ext uri="{FF2B5EF4-FFF2-40B4-BE49-F238E27FC236}">
                <a16:creationId xmlns:a16="http://schemas.microsoft.com/office/drawing/2014/main" id="{73E0FFD4-7F1A-F1ED-6424-34BA24465763}"/>
              </a:ext>
            </a:extLst>
          </p:cNvPr>
          <p:cNvPicPr>
            <a:picLocks noChangeAspect="1"/>
          </p:cNvPicPr>
          <p:nvPr/>
        </p:nvPicPr>
        <p:blipFill>
          <a:blip r:embed="rId6"/>
          <a:stretch>
            <a:fillRect/>
          </a:stretch>
        </p:blipFill>
        <p:spPr>
          <a:xfrm>
            <a:off x="9208167" y="326027"/>
            <a:ext cx="720000" cy="720000"/>
          </a:xfrm>
          <a:prstGeom prst="rect">
            <a:avLst/>
          </a:prstGeom>
        </p:spPr>
      </p:pic>
      <p:pic>
        <p:nvPicPr>
          <p:cNvPr id="12" name="Picture 11">
            <a:extLst>
              <a:ext uri="{FF2B5EF4-FFF2-40B4-BE49-F238E27FC236}">
                <a16:creationId xmlns:a16="http://schemas.microsoft.com/office/drawing/2014/main" id="{1EF8357A-CEDE-5241-98C6-F80A1A9736EB}"/>
              </a:ext>
            </a:extLst>
          </p:cNvPr>
          <p:cNvPicPr>
            <a:picLocks noChangeAspect="1"/>
          </p:cNvPicPr>
          <p:nvPr/>
        </p:nvPicPr>
        <p:blipFill>
          <a:blip r:embed="rId7"/>
          <a:stretch>
            <a:fillRect/>
          </a:stretch>
        </p:blipFill>
        <p:spPr>
          <a:xfrm>
            <a:off x="2512193" y="320846"/>
            <a:ext cx="720000" cy="720000"/>
          </a:xfrm>
          <a:prstGeom prst="rect">
            <a:avLst/>
          </a:prstGeom>
        </p:spPr>
      </p:pic>
      <p:pic>
        <p:nvPicPr>
          <p:cNvPr id="13" name="Picture 12">
            <a:extLst>
              <a:ext uri="{FF2B5EF4-FFF2-40B4-BE49-F238E27FC236}">
                <a16:creationId xmlns:a16="http://schemas.microsoft.com/office/drawing/2014/main" id="{6975AE5B-6BD1-3655-900C-00EACEB5E394}"/>
              </a:ext>
            </a:extLst>
          </p:cNvPr>
          <p:cNvPicPr>
            <a:picLocks noChangeAspect="1"/>
          </p:cNvPicPr>
          <p:nvPr/>
        </p:nvPicPr>
        <p:blipFill>
          <a:blip r:embed="rId8"/>
          <a:stretch>
            <a:fillRect/>
          </a:stretch>
        </p:blipFill>
        <p:spPr>
          <a:xfrm>
            <a:off x="2512193" y="1392605"/>
            <a:ext cx="720000" cy="720000"/>
          </a:xfrm>
          <a:prstGeom prst="rect">
            <a:avLst/>
          </a:prstGeom>
        </p:spPr>
      </p:pic>
      <p:pic>
        <p:nvPicPr>
          <p:cNvPr id="14" name="Picture 13">
            <a:extLst>
              <a:ext uri="{FF2B5EF4-FFF2-40B4-BE49-F238E27FC236}">
                <a16:creationId xmlns:a16="http://schemas.microsoft.com/office/drawing/2014/main" id="{CB763397-0282-8F8A-C9CA-9AEF353FF507}"/>
              </a:ext>
            </a:extLst>
          </p:cNvPr>
          <p:cNvPicPr>
            <a:picLocks noChangeAspect="1"/>
          </p:cNvPicPr>
          <p:nvPr/>
        </p:nvPicPr>
        <p:blipFill>
          <a:blip r:embed="rId9"/>
          <a:stretch>
            <a:fillRect/>
          </a:stretch>
        </p:blipFill>
        <p:spPr>
          <a:xfrm>
            <a:off x="4186186" y="1392605"/>
            <a:ext cx="720000" cy="720000"/>
          </a:xfrm>
          <a:prstGeom prst="rect">
            <a:avLst/>
          </a:prstGeom>
        </p:spPr>
      </p:pic>
      <p:pic>
        <p:nvPicPr>
          <p:cNvPr id="16" name="Picture 15">
            <a:extLst>
              <a:ext uri="{FF2B5EF4-FFF2-40B4-BE49-F238E27FC236}">
                <a16:creationId xmlns:a16="http://schemas.microsoft.com/office/drawing/2014/main" id="{9D276061-CC22-7C74-BB06-7154CCADCC47}"/>
              </a:ext>
            </a:extLst>
          </p:cNvPr>
          <p:cNvPicPr>
            <a:picLocks noChangeAspect="1"/>
          </p:cNvPicPr>
          <p:nvPr/>
        </p:nvPicPr>
        <p:blipFill>
          <a:blip r:embed="rId10"/>
          <a:stretch>
            <a:fillRect/>
          </a:stretch>
        </p:blipFill>
        <p:spPr>
          <a:xfrm>
            <a:off x="5860179" y="1392605"/>
            <a:ext cx="720000" cy="720000"/>
          </a:xfrm>
          <a:prstGeom prst="rect">
            <a:avLst/>
          </a:prstGeom>
        </p:spPr>
      </p:pic>
      <p:pic>
        <p:nvPicPr>
          <p:cNvPr id="17" name="Picture 16">
            <a:extLst>
              <a:ext uri="{FF2B5EF4-FFF2-40B4-BE49-F238E27FC236}">
                <a16:creationId xmlns:a16="http://schemas.microsoft.com/office/drawing/2014/main" id="{2A483702-14D6-E31A-1239-9FF066C5076F}"/>
              </a:ext>
            </a:extLst>
          </p:cNvPr>
          <p:cNvPicPr>
            <a:picLocks noChangeAspect="1"/>
          </p:cNvPicPr>
          <p:nvPr/>
        </p:nvPicPr>
        <p:blipFill>
          <a:blip r:embed="rId11"/>
          <a:stretch>
            <a:fillRect/>
          </a:stretch>
        </p:blipFill>
        <p:spPr>
          <a:xfrm>
            <a:off x="7534172" y="1399902"/>
            <a:ext cx="720000" cy="720000"/>
          </a:xfrm>
          <a:prstGeom prst="rect">
            <a:avLst/>
          </a:prstGeom>
        </p:spPr>
      </p:pic>
      <p:pic>
        <p:nvPicPr>
          <p:cNvPr id="21" name="Picture 20">
            <a:extLst>
              <a:ext uri="{FF2B5EF4-FFF2-40B4-BE49-F238E27FC236}">
                <a16:creationId xmlns:a16="http://schemas.microsoft.com/office/drawing/2014/main" id="{CC1A1AE6-ADB4-508E-00FD-ACB1B43AB398}"/>
              </a:ext>
            </a:extLst>
          </p:cNvPr>
          <p:cNvPicPr>
            <a:picLocks noChangeAspect="1"/>
          </p:cNvPicPr>
          <p:nvPr/>
        </p:nvPicPr>
        <p:blipFill>
          <a:blip r:embed="rId12"/>
          <a:stretch>
            <a:fillRect/>
          </a:stretch>
        </p:blipFill>
        <p:spPr>
          <a:xfrm>
            <a:off x="870029" y="1392605"/>
            <a:ext cx="720000" cy="720000"/>
          </a:xfrm>
          <a:prstGeom prst="rect">
            <a:avLst/>
          </a:prstGeom>
        </p:spPr>
      </p:pic>
      <p:pic>
        <p:nvPicPr>
          <p:cNvPr id="22" name="Picture 21">
            <a:extLst>
              <a:ext uri="{FF2B5EF4-FFF2-40B4-BE49-F238E27FC236}">
                <a16:creationId xmlns:a16="http://schemas.microsoft.com/office/drawing/2014/main" id="{0D33D7DB-388A-C7E3-6D4D-157E2BF1D3BC}"/>
              </a:ext>
            </a:extLst>
          </p:cNvPr>
          <p:cNvPicPr>
            <a:picLocks noChangeAspect="1"/>
          </p:cNvPicPr>
          <p:nvPr/>
        </p:nvPicPr>
        <p:blipFill>
          <a:blip r:embed="rId13"/>
          <a:stretch>
            <a:fillRect/>
          </a:stretch>
        </p:blipFill>
        <p:spPr>
          <a:xfrm>
            <a:off x="10882158" y="1319468"/>
            <a:ext cx="720000" cy="720000"/>
          </a:xfrm>
          <a:prstGeom prst="rect">
            <a:avLst/>
          </a:prstGeom>
        </p:spPr>
      </p:pic>
      <p:pic>
        <p:nvPicPr>
          <p:cNvPr id="24" name="Picture 23">
            <a:extLst>
              <a:ext uri="{FF2B5EF4-FFF2-40B4-BE49-F238E27FC236}">
                <a16:creationId xmlns:a16="http://schemas.microsoft.com/office/drawing/2014/main" id="{D9034205-D37D-2FC7-E135-9F7FF8D489AE}"/>
              </a:ext>
            </a:extLst>
          </p:cNvPr>
          <p:cNvPicPr>
            <a:picLocks noChangeAspect="1"/>
          </p:cNvPicPr>
          <p:nvPr/>
        </p:nvPicPr>
        <p:blipFill>
          <a:blip r:embed="rId14"/>
          <a:stretch>
            <a:fillRect/>
          </a:stretch>
        </p:blipFill>
        <p:spPr>
          <a:xfrm>
            <a:off x="870029" y="2464671"/>
            <a:ext cx="720000" cy="720000"/>
          </a:xfrm>
          <a:prstGeom prst="rect">
            <a:avLst/>
          </a:prstGeom>
        </p:spPr>
      </p:pic>
      <p:pic>
        <p:nvPicPr>
          <p:cNvPr id="25" name="Picture 24">
            <a:extLst>
              <a:ext uri="{FF2B5EF4-FFF2-40B4-BE49-F238E27FC236}">
                <a16:creationId xmlns:a16="http://schemas.microsoft.com/office/drawing/2014/main" id="{C8400AB7-13F6-0192-0E2B-33C25005DB7C}"/>
              </a:ext>
            </a:extLst>
          </p:cNvPr>
          <p:cNvPicPr>
            <a:picLocks noChangeAspect="1"/>
          </p:cNvPicPr>
          <p:nvPr/>
        </p:nvPicPr>
        <p:blipFill>
          <a:blip r:embed="rId15"/>
          <a:stretch>
            <a:fillRect/>
          </a:stretch>
        </p:blipFill>
        <p:spPr>
          <a:xfrm>
            <a:off x="10931743" y="328254"/>
            <a:ext cx="720000" cy="720000"/>
          </a:xfrm>
          <a:prstGeom prst="rect">
            <a:avLst/>
          </a:prstGeom>
        </p:spPr>
      </p:pic>
      <p:pic>
        <p:nvPicPr>
          <p:cNvPr id="26" name="Picture 25">
            <a:extLst>
              <a:ext uri="{FF2B5EF4-FFF2-40B4-BE49-F238E27FC236}">
                <a16:creationId xmlns:a16="http://schemas.microsoft.com/office/drawing/2014/main" id="{933D9FF5-DDC3-DB5C-802C-DB07610499A7}"/>
              </a:ext>
            </a:extLst>
          </p:cNvPr>
          <p:cNvPicPr>
            <a:picLocks noChangeAspect="1"/>
          </p:cNvPicPr>
          <p:nvPr/>
        </p:nvPicPr>
        <p:blipFill>
          <a:blip r:embed="rId16"/>
          <a:stretch>
            <a:fillRect/>
          </a:stretch>
        </p:blipFill>
        <p:spPr>
          <a:xfrm>
            <a:off x="9247577" y="1406975"/>
            <a:ext cx="720000" cy="720000"/>
          </a:xfrm>
          <a:prstGeom prst="rect">
            <a:avLst/>
          </a:prstGeom>
        </p:spPr>
      </p:pic>
      <p:pic>
        <p:nvPicPr>
          <p:cNvPr id="27" name="Picture 26">
            <a:extLst>
              <a:ext uri="{FF2B5EF4-FFF2-40B4-BE49-F238E27FC236}">
                <a16:creationId xmlns:a16="http://schemas.microsoft.com/office/drawing/2014/main" id="{478CBF60-EB5B-49A5-4D88-09D37F298CD0}"/>
              </a:ext>
            </a:extLst>
          </p:cNvPr>
          <p:cNvPicPr>
            <a:picLocks noChangeAspect="1"/>
          </p:cNvPicPr>
          <p:nvPr/>
        </p:nvPicPr>
        <p:blipFill>
          <a:blip r:embed="rId17"/>
          <a:stretch>
            <a:fillRect/>
          </a:stretch>
        </p:blipFill>
        <p:spPr>
          <a:xfrm>
            <a:off x="2512193" y="2464364"/>
            <a:ext cx="720000" cy="720000"/>
          </a:xfrm>
          <a:prstGeom prst="rect">
            <a:avLst/>
          </a:prstGeom>
        </p:spPr>
      </p:pic>
      <p:pic>
        <p:nvPicPr>
          <p:cNvPr id="28" name="Picture 27">
            <a:extLst>
              <a:ext uri="{FF2B5EF4-FFF2-40B4-BE49-F238E27FC236}">
                <a16:creationId xmlns:a16="http://schemas.microsoft.com/office/drawing/2014/main" id="{98BEB9AD-D718-1842-E047-09CA0C6E9BEC}"/>
              </a:ext>
            </a:extLst>
          </p:cNvPr>
          <p:cNvPicPr>
            <a:picLocks noChangeAspect="1"/>
          </p:cNvPicPr>
          <p:nvPr/>
        </p:nvPicPr>
        <p:blipFill>
          <a:blip r:embed="rId18"/>
          <a:stretch>
            <a:fillRect/>
          </a:stretch>
        </p:blipFill>
        <p:spPr>
          <a:xfrm>
            <a:off x="4186186" y="2381978"/>
            <a:ext cx="720000" cy="720000"/>
          </a:xfrm>
          <a:prstGeom prst="rect">
            <a:avLst/>
          </a:prstGeom>
        </p:spPr>
      </p:pic>
      <p:pic>
        <p:nvPicPr>
          <p:cNvPr id="29" name="Picture 28">
            <a:extLst>
              <a:ext uri="{FF2B5EF4-FFF2-40B4-BE49-F238E27FC236}">
                <a16:creationId xmlns:a16="http://schemas.microsoft.com/office/drawing/2014/main" id="{9E4A8657-F33A-DD7D-6899-84360B09677E}"/>
              </a:ext>
            </a:extLst>
          </p:cNvPr>
          <p:cNvPicPr>
            <a:picLocks noChangeAspect="1"/>
          </p:cNvPicPr>
          <p:nvPr/>
        </p:nvPicPr>
        <p:blipFill>
          <a:blip r:embed="rId19"/>
          <a:stretch>
            <a:fillRect/>
          </a:stretch>
        </p:blipFill>
        <p:spPr>
          <a:xfrm>
            <a:off x="5860179" y="2464364"/>
            <a:ext cx="720000" cy="720000"/>
          </a:xfrm>
          <a:prstGeom prst="rect">
            <a:avLst/>
          </a:prstGeom>
        </p:spPr>
      </p:pic>
      <p:pic>
        <p:nvPicPr>
          <p:cNvPr id="30" name="Picture 29">
            <a:extLst>
              <a:ext uri="{FF2B5EF4-FFF2-40B4-BE49-F238E27FC236}">
                <a16:creationId xmlns:a16="http://schemas.microsoft.com/office/drawing/2014/main" id="{EC07C9BD-CBBD-7E30-588E-5116D2AE1D75}"/>
              </a:ext>
            </a:extLst>
          </p:cNvPr>
          <p:cNvPicPr>
            <a:picLocks noChangeAspect="1"/>
          </p:cNvPicPr>
          <p:nvPr/>
        </p:nvPicPr>
        <p:blipFill>
          <a:blip r:embed="rId20"/>
          <a:stretch>
            <a:fillRect/>
          </a:stretch>
        </p:blipFill>
        <p:spPr>
          <a:xfrm>
            <a:off x="7414190" y="2482242"/>
            <a:ext cx="720000" cy="720000"/>
          </a:xfrm>
          <a:prstGeom prst="rect">
            <a:avLst/>
          </a:prstGeom>
        </p:spPr>
      </p:pic>
      <p:pic>
        <p:nvPicPr>
          <p:cNvPr id="31" name="Picture 30">
            <a:extLst>
              <a:ext uri="{FF2B5EF4-FFF2-40B4-BE49-F238E27FC236}">
                <a16:creationId xmlns:a16="http://schemas.microsoft.com/office/drawing/2014/main" id="{8D24825C-F032-7423-78DB-B68D420F0151}"/>
              </a:ext>
            </a:extLst>
          </p:cNvPr>
          <p:cNvPicPr>
            <a:picLocks noChangeAspect="1"/>
          </p:cNvPicPr>
          <p:nvPr/>
        </p:nvPicPr>
        <p:blipFill>
          <a:blip r:embed="rId21"/>
          <a:stretch>
            <a:fillRect/>
          </a:stretch>
        </p:blipFill>
        <p:spPr>
          <a:xfrm>
            <a:off x="9208165" y="2482242"/>
            <a:ext cx="720000" cy="720000"/>
          </a:xfrm>
          <a:prstGeom prst="rect">
            <a:avLst/>
          </a:prstGeom>
        </p:spPr>
      </p:pic>
      <p:pic>
        <p:nvPicPr>
          <p:cNvPr id="32" name="Picture 31">
            <a:extLst>
              <a:ext uri="{FF2B5EF4-FFF2-40B4-BE49-F238E27FC236}">
                <a16:creationId xmlns:a16="http://schemas.microsoft.com/office/drawing/2014/main" id="{5EC78E8E-70CE-FCBC-E550-21B34D1980E9}"/>
              </a:ext>
            </a:extLst>
          </p:cNvPr>
          <p:cNvPicPr>
            <a:picLocks noChangeAspect="1"/>
          </p:cNvPicPr>
          <p:nvPr/>
        </p:nvPicPr>
        <p:blipFill>
          <a:blip r:embed="rId22"/>
          <a:stretch>
            <a:fillRect/>
          </a:stretch>
        </p:blipFill>
        <p:spPr>
          <a:xfrm>
            <a:off x="10884161" y="2392341"/>
            <a:ext cx="720000" cy="720000"/>
          </a:xfrm>
          <a:prstGeom prst="rect">
            <a:avLst/>
          </a:prstGeom>
        </p:spPr>
      </p:pic>
      <p:pic>
        <p:nvPicPr>
          <p:cNvPr id="34" name="Picture 33">
            <a:extLst>
              <a:ext uri="{FF2B5EF4-FFF2-40B4-BE49-F238E27FC236}">
                <a16:creationId xmlns:a16="http://schemas.microsoft.com/office/drawing/2014/main" id="{E6F1532A-52FA-4B3C-DB01-042C68F0C50C}"/>
              </a:ext>
            </a:extLst>
          </p:cNvPr>
          <p:cNvPicPr>
            <a:picLocks noChangeAspect="1"/>
          </p:cNvPicPr>
          <p:nvPr/>
        </p:nvPicPr>
        <p:blipFill>
          <a:blip r:embed="rId23"/>
          <a:stretch>
            <a:fillRect/>
          </a:stretch>
        </p:blipFill>
        <p:spPr>
          <a:xfrm>
            <a:off x="838200" y="3694008"/>
            <a:ext cx="720000" cy="720000"/>
          </a:xfrm>
          <a:prstGeom prst="rect">
            <a:avLst/>
          </a:prstGeom>
        </p:spPr>
      </p:pic>
      <p:pic>
        <p:nvPicPr>
          <p:cNvPr id="35" name="Picture 34">
            <a:extLst>
              <a:ext uri="{FF2B5EF4-FFF2-40B4-BE49-F238E27FC236}">
                <a16:creationId xmlns:a16="http://schemas.microsoft.com/office/drawing/2014/main" id="{111AA0A2-E0CF-8DF6-C5DC-3F9FC6890B44}"/>
              </a:ext>
            </a:extLst>
          </p:cNvPr>
          <p:cNvPicPr>
            <a:picLocks noChangeAspect="1"/>
          </p:cNvPicPr>
          <p:nvPr/>
        </p:nvPicPr>
        <p:blipFill>
          <a:blip r:embed="rId24"/>
          <a:stretch>
            <a:fillRect/>
          </a:stretch>
        </p:blipFill>
        <p:spPr>
          <a:xfrm>
            <a:off x="2512193" y="3657911"/>
            <a:ext cx="720000" cy="720000"/>
          </a:xfrm>
          <a:prstGeom prst="rect">
            <a:avLst/>
          </a:prstGeom>
        </p:spPr>
      </p:pic>
      <p:pic>
        <p:nvPicPr>
          <p:cNvPr id="36" name="Picture 35">
            <a:extLst>
              <a:ext uri="{FF2B5EF4-FFF2-40B4-BE49-F238E27FC236}">
                <a16:creationId xmlns:a16="http://schemas.microsoft.com/office/drawing/2014/main" id="{A3E2E9D1-5C56-9BB2-9644-3B0E6610ECC5}"/>
              </a:ext>
            </a:extLst>
          </p:cNvPr>
          <p:cNvPicPr>
            <a:picLocks noChangeAspect="1"/>
          </p:cNvPicPr>
          <p:nvPr/>
        </p:nvPicPr>
        <p:blipFill>
          <a:blip r:embed="rId25"/>
          <a:stretch>
            <a:fillRect/>
          </a:stretch>
        </p:blipFill>
        <p:spPr>
          <a:xfrm>
            <a:off x="4190816" y="3694008"/>
            <a:ext cx="720000" cy="720000"/>
          </a:xfrm>
          <a:prstGeom prst="rect">
            <a:avLst/>
          </a:prstGeom>
        </p:spPr>
      </p:pic>
      <p:pic>
        <p:nvPicPr>
          <p:cNvPr id="37" name="Picture 36">
            <a:extLst>
              <a:ext uri="{FF2B5EF4-FFF2-40B4-BE49-F238E27FC236}">
                <a16:creationId xmlns:a16="http://schemas.microsoft.com/office/drawing/2014/main" id="{A93F9BF0-08B7-8159-5586-BAF72E59AC12}"/>
              </a:ext>
            </a:extLst>
          </p:cNvPr>
          <p:cNvPicPr>
            <a:picLocks noChangeAspect="1"/>
          </p:cNvPicPr>
          <p:nvPr/>
        </p:nvPicPr>
        <p:blipFill>
          <a:blip r:embed="rId26"/>
          <a:stretch>
            <a:fillRect/>
          </a:stretch>
        </p:blipFill>
        <p:spPr>
          <a:xfrm>
            <a:off x="5869439" y="3657911"/>
            <a:ext cx="720000" cy="720000"/>
          </a:xfrm>
          <a:prstGeom prst="rect">
            <a:avLst/>
          </a:prstGeom>
        </p:spPr>
      </p:pic>
      <p:pic>
        <p:nvPicPr>
          <p:cNvPr id="38" name="Picture 37">
            <a:extLst>
              <a:ext uri="{FF2B5EF4-FFF2-40B4-BE49-F238E27FC236}">
                <a16:creationId xmlns:a16="http://schemas.microsoft.com/office/drawing/2014/main" id="{E73D7995-DF60-CE07-EC1E-7FD5D407F76D}"/>
              </a:ext>
            </a:extLst>
          </p:cNvPr>
          <p:cNvPicPr>
            <a:picLocks noChangeAspect="1"/>
          </p:cNvPicPr>
          <p:nvPr/>
        </p:nvPicPr>
        <p:blipFill>
          <a:blip r:embed="rId27"/>
          <a:stretch>
            <a:fillRect/>
          </a:stretch>
        </p:blipFill>
        <p:spPr>
          <a:xfrm>
            <a:off x="7412529" y="3642394"/>
            <a:ext cx="720000" cy="720000"/>
          </a:xfrm>
          <a:prstGeom prst="rect">
            <a:avLst/>
          </a:prstGeom>
        </p:spPr>
      </p:pic>
      <p:pic>
        <p:nvPicPr>
          <p:cNvPr id="39" name="Picture 38">
            <a:extLst>
              <a:ext uri="{FF2B5EF4-FFF2-40B4-BE49-F238E27FC236}">
                <a16:creationId xmlns:a16="http://schemas.microsoft.com/office/drawing/2014/main" id="{79B6DE38-D787-1114-0213-71BBF833D8E4}"/>
              </a:ext>
            </a:extLst>
          </p:cNvPr>
          <p:cNvPicPr>
            <a:picLocks noChangeAspect="1"/>
          </p:cNvPicPr>
          <p:nvPr/>
        </p:nvPicPr>
        <p:blipFill>
          <a:blip r:embed="rId28"/>
          <a:stretch>
            <a:fillRect/>
          </a:stretch>
        </p:blipFill>
        <p:spPr>
          <a:xfrm>
            <a:off x="9108270" y="3612676"/>
            <a:ext cx="720000" cy="720000"/>
          </a:xfrm>
          <a:prstGeom prst="rect">
            <a:avLst/>
          </a:prstGeom>
        </p:spPr>
      </p:pic>
      <p:pic>
        <p:nvPicPr>
          <p:cNvPr id="41" name="Picture 40">
            <a:extLst>
              <a:ext uri="{FF2B5EF4-FFF2-40B4-BE49-F238E27FC236}">
                <a16:creationId xmlns:a16="http://schemas.microsoft.com/office/drawing/2014/main" id="{D1963465-AE61-4B62-C8D2-D8ECE351C9D5}"/>
              </a:ext>
            </a:extLst>
          </p:cNvPr>
          <p:cNvPicPr>
            <a:picLocks noChangeAspect="1"/>
          </p:cNvPicPr>
          <p:nvPr/>
        </p:nvPicPr>
        <p:blipFill>
          <a:blip r:embed="rId29"/>
          <a:stretch>
            <a:fillRect/>
          </a:stretch>
        </p:blipFill>
        <p:spPr>
          <a:xfrm>
            <a:off x="10818392" y="3694008"/>
            <a:ext cx="720000" cy="720000"/>
          </a:xfrm>
          <a:prstGeom prst="rect">
            <a:avLst/>
          </a:prstGeom>
        </p:spPr>
      </p:pic>
      <p:pic>
        <p:nvPicPr>
          <p:cNvPr id="42" name="Picture 41">
            <a:extLst>
              <a:ext uri="{FF2B5EF4-FFF2-40B4-BE49-F238E27FC236}">
                <a16:creationId xmlns:a16="http://schemas.microsoft.com/office/drawing/2014/main" id="{35BB4D1C-5CF9-5FB4-2812-62EEC92BEE05}"/>
              </a:ext>
            </a:extLst>
          </p:cNvPr>
          <p:cNvPicPr>
            <a:picLocks noChangeAspect="1"/>
          </p:cNvPicPr>
          <p:nvPr/>
        </p:nvPicPr>
        <p:blipFill>
          <a:blip r:embed="rId30"/>
          <a:stretch>
            <a:fillRect/>
          </a:stretch>
        </p:blipFill>
        <p:spPr>
          <a:xfrm>
            <a:off x="838200" y="4923345"/>
            <a:ext cx="720000" cy="720000"/>
          </a:xfrm>
          <a:prstGeom prst="rect">
            <a:avLst/>
          </a:prstGeom>
        </p:spPr>
      </p:pic>
      <p:pic>
        <p:nvPicPr>
          <p:cNvPr id="43" name="Picture 42">
            <a:extLst>
              <a:ext uri="{FF2B5EF4-FFF2-40B4-BE49-F238E27FC236}">
                <a16:creationId xmlns:a16="http://schemas.microsoft.com/office/drawing/2014/main" id="{330604CD-8155-D28A-328A-B03ADA7E92C2}"/>
              </a:ext>
            </a:extLst>
          </p:cNvPr>
          <p:cNvPicPr>
            <a:picLocks noChangeAspect="1"/>
          </p:cNvPicPr>
          <p:nvPr/>
        </p:nvPicPr>
        <p:blipFill>
          <a:blip r:embed="rId31"/>
          <a:stretch>
            <a:fillRect/>
          </a:stretch>
        </p:blipFill>
        <p:spPr>
          <a:xfrm>
            <a:off x="2512193" y="4851458"/>
            <a:ext cx="720000" cy="720000"/>
          </a:xfrm>
          <a:prstGeom prst="rect">
            <a:avLst/>
          </a:prstGeom>
        </p:spPr>
      </p:pic>
      <p:pic>
        <p:nvPicPr>
          <p:cNvPr id="44" name="Picture 43">
            <a:extLst>
              <a:ext uri="{FF2B5EF4-FFF2-40B4-BE49-F238E27FC236}">
                <a16:creationId xmlns:a16="http://schemas.microsoft.com/office/drawing/2014/main" id="{10360E50-0ABC-8550-BFBB-51A2F424F11A}"/>
              </a:ext>
            </a:extLst>
          </p:cNvPr>
          <p:cNvPicPr>
            <a:picLocks noChangeAspect="1"/>
          </p:cNvPicPr>
          <p:nvPr/>
        </p:nvPicPr>
        <p:blipFill>
          <a:blip r:embed="rId32"/>
          <a:stretch>
            <a:fillRect/>
          </a:stretch>
        </p:blipFill>
        <p:spPr>
          <a:xfrm>
            <a:off x="4186186" y="4862546"/>
            <a:ext cx="720000" cy="720000"/>
          </a:xfrm>
          <a:prstGeom prst="rect">
            <a:avLst/>
          </a:prstGeom>
        </p:spPr>
      </p:pic>
      <p:pic>
        <p:nvPicPr>
          <p:cNvPr id="45" name="Picture 44">
            <a:extLst>
              <a:ext uri="{FF2B5EF4-FFF2-40B4-BE49-F238E27FC236}">
                <a16:creationId xmlns:a16="http://schemas.microsoft.com/office/drawing/2014/main" id="{9C662087-93AD-B3A8-29B8-73E70A1B5170}"/>
              </a:ext>
            </a:extLst>
          </p:cNvPr>
          <p:cNvPicPr>
            <a:picLocks noChangeAspect="1"/>
          </p:cNvPicPr>
          <p:nvPr/>
        </p:nvPicPr>
        <p:blipFill>
          <a:blip r:embed="rId33"/>
          <a:stretch>
            <a:fillRect/>
          </a:stretch>
        </p:blipFill>
        <p:spPr>
          <a:xfrm>
            <a:off x="5736000" y="4889676"/>
            <a:ext cx="720000" cy="720000"/>
          </a:xfrm>
          <a:prstGeom prst="rect">
            <a:avLst/>
          </a:prstGeom>
        </p:spPr>
      </p:pic>
      <p:pic>
        <p:nvPicPr>
          <p:cNvPr id="46" name="Picture 45">
            <a:extLst>
              <a:ext uri="{FF2B5EF4-FFF2-40B4-BE49-F238E27FC236}">
                <a16:creationId xmlns:a16="http://schemas.microsoft.com/office/drawing/2014/main" id="{0AA9DAF4-3CA5-3A74-0595-F5239D8B44B9}"/>
              </a:ext>
            </a:extLst>
          </p:cNvPr>
          <p:cNvPicPr>
            <a:picLocks noChangeAspect="1"/>
          </p:cNvPicPr>
          <p:nvPr/>
        </p:nvPicPr>
        <p:blipFill>
          <a:blip r:embed="rId34"/>
          <a:stretch>
            <a:fillRect/>
          </a:stretch>
        </p:blipFill>
        <p:spPr>
          <a:xfrm>
            <a:off x="7412529" y="4864666"/>
            <a:ext cx="720000" cy="720000"/>
          </a:xfrm>
          <a:prstGeom prst="rect">
            <a:avLst/>
          </a:prstGeom>
        </p:spPr>
      </p:pic>
      <p:pic>
        <p:nvPicPr>
          <p:cNvPr id="47" name="Picture 46">
            <a:extLst>
              <a:ext uri="{FF2B5EF4-FFF2-40B4-BE49-F238E27FC236}">
                <a16:creationId xmlns:a16="http://schemas.microsoft.com/office/drawing/2014/main" id="{C7D2DAF8-16B3-AD5D-2140-81C4C33982BF}"/>
              </a:ext>
            </a:extLst>
          </p:cNvPr>
          <p:cNvPicPr>
            <a:picLocks noChangeAspect="1"/>
          </p:cNvPicPr>
          <p:nvPr/>
        </p:nvPicPr>
        <p:blipFill>
          <a:blip r:embed="rId35"/>
          <a:stretch>
            <a:fillRect/>
          </a:stretch>
        </p:blipFill>
        <p:spPr>
          <a:xfrm>
            <a:off x="9083986" y="4862546"/>
            <a:ext cx="720000" cy="720000"/>
          </a:xfrm>
          <a:prstGeom prst="rect">
            <a:avLst/>
          </a:prstGeom>
        </p:spPr>
      </p:pic>
      <p:pic>
        <p:nvPicPr>
          <p:cNvPr id="48" name="Picture 47">
            <a:extLst>
              <a:ext uri="{FF2B5EF4-FFF2-40B4-BE49-F238E27FC236}">
                <a16:creationId xmlns:a16="http://schemas.microsoft.com/office/drawing/2014/main" id="{8006715D-D270-6766-7D82-038C561145EB}"/>
              </a:ext>
            </a:extLst>
          </p:cNvPr>
          <p:cNvPicPr>
            <a:picLocks noChangeAspect="1"/>
          </p:cNvPicPr>
          <p:nvPr/>
        </p:nvPicPr>
        <p:blipFill>
          <a:blip r:embed="rId36"/>
          <a:stretch>
            <a:fillRect/>
          </a:stretch>
        </p:blipFill>
        <p:spPr>
          <a:xfrm>
            <a:off x="10755443" y="4862546"/>
            <a:ext cx="720000" cy="720000"/>
          </a:xfrm>
          <a:prstGeom prst="rect">
            <a:avLst/>
          </a:prstGeom>
        </p:spPr>
      </p:pic>
      <p:sp>
        <p:nvSpPr>
          <p:cNvPr id="50" name="TextBox 49">
            <a:extLst>
              <a:ext uri="{FF2B5EF4-FFF2-40B4-BE49-F238E27FC236}">
                <a16:creationId xmlns:a16="http://schemas.microsoft.com/office/drawing/2014/main" id="{8E6EEF07-A117-11BD-E39B-AD95FD3E883B}"/>
              </a:ext>
            </a:extLst>
          </p:cNvPr>
          <p:cNvSpPr txBox="1"/>
          <p:nvPr/>
        </p:nvSpPr>
        <p:spPr>
          <a:xfrm>
            <a:off x="184193" y="-508113"/>
            <a:ext cx="6096000" cy="369332"/>
          </a:xfrm>
          <a:prstGeom prst="rect">
            <a:avLst/>
          </a:prstGeom>
          <a:noFill/>
        </p:spPr>
        <p:txBody>
          <a:bodyPr wrap="square">
            <a:spAutoFit/>
          </a:bodyPr>
          <a:lstStyle/>
          <a:p>
            <a:r>
              <a:rPr lang="en-GB" b="1">
                <a:solidFill>
                  <a:schemeClr val="bg1"/>
                </a:solidFill>
              </a:rPr>
              <a:t>https://www.flaticon.com/free-icons/</a:t>
            </a:r>
          </a:p>
        </p:txBody>
      </p:sp>
      <p:pic>
        <p:nvPicPr>
          <p:cNvPr id="51" name="Picture 50">
            <a:extLst>
              <a:ext uri="{FF2B5EF4-FFF2-40B4-BE49-F238E27FC236}">
                <a16:creationId xmlns:a16="http://schemas.microsoft.com/office/drawing/2014/main" id="{C39ED5F0-AE24-CE10-FEBE-EF8809D62AF3}"/>
              </a:ext>
            </a:extLst>
          </p:cNvPr>
          <p:cNvPicPr>
            <a:picLocks noChangeAspect="1"/>
          </p:cNvPicPr>
          <p:nvPr/>
        </p:nvPicPr>
        <p:blipFill>
          <a:blip r:embed="rId37"/>
          <a:stretch>
            <a:fillRect/>
          </a:stretch>
        </p:blipFill>
        <p:spPr>
          <a:xfrm>
            <a:off x="870029" y="5918044"/>
            <a:ext cx="720000" cy="720000"/>
          </a:xfrm>
          <a:prstGeom prst="rect">
            <a:avLst/>
          </a:prstGeom>
        </p:spPr>
      </p:pic>
      <p:pic>
        <p:nvPicPr>
          <p:cNvPr id="52" name="Picture 51">
            <a:extLst>
              <a:ext uri="{FF2B5EF4-FFF2-40B4-BE49-F238E27FC236}">
                <a16:creationId xmlns:a16="http://schemas.microsoft.com/office/drawing/2014/main" id="{A5D53BAA-A6ED-03C4-1EC4-C4A59A99B249}"/>
              </a:ext>
            </a:extLst>
          </p:cNvPr>
          <p:cNvPicPr>
            <a:picLocks noChangeAspect="1"/>
          </p:cNvPicPr>
          <p:nvPr/>
        </p:nvPicPr>
        <p:blipFill>
          <a:blip r:embed="rId38"/>
          <a:stretch>
            <a:fillRect/>
          </a:stretch>
        </p:blipFill>
        <p:spPr>
          <a:xfrm>
            <a:off x="2512193" y="5918044"/>
            <a:ext cx="720000" cy="720000"/>
          </a:xfrm>
          <a:prstGeom prst="rect">
            <a:avLst/>
          </a:prstGeom>
        </p:spPr>
      </p:pic>
      <p:pic>
        <p:nvPicPr>
          <p:cNvPr id="53" name="Picture 52">
            <a:extLst>
              <a:ext uri="{FF2B5EF4-FFF2-40B4-BE49-F238E27FC236}">
                <a16:creationId xmlns:a16="http://schemas.microsoft.com/office/drawing/2014/main" id="{6C9F4053-89CF-5868-81A4-0E617E4BFA18}"/>
              </a:ext>
            </a:extLst>
          </p:cNvPr>
          <p:cNvPicPr>
            <a:picLocks noChangeAspect="1"/>
          </p:cNvPicPr>
          <p:nvPr/>
        </p:nvPicPr>
        <p:blipFill>
          <a:blip r:embed="rId39"/>
          <a:stretch>
            <a:fillRect/>
          </a:stretch>
        </p:blipFill>
        <p:spPr>
          <a:xfrm>
            <a:off x="4154102" y="5910973"/>
            <a:ext cx="720000" cy="720000"/>
          </a:xfrm>
          <a:prstGeom prst="rect">
            <a:avLst/>
          </a:prstGeom>
        </p:spPr>
      </p:pic>
      <p:pic>
        <p:nvPicPr>
          <p:cNvPr id="54" name="Picture 53">
            <a:extLst>
              <a:ext uri="{FF2B5EF4-FFF2-40B4-BE49-F238E27FC236}">
                <a16:creationId xmlns:a16="http://schemas.microsoft.com/office/drawing/2014/main" id="{D4AA3B68-91A0-F8FE-E47C-FD9BFC6C1EEB}"/>
              </a:ext>
            </a:extLst>
          </p:cNvPr>
          <p:cNvPicPr>
            <a:picLocks noChangeAspect="1"/>
          </p:cNvPicPr>
          <p:nvPr/>
        </p:nvPicPr>
        <p:blipFill>
          <a:blip r:embed="rId40"/>
          <a:stretch>
            <a:fillRect/>
          </a:stretch>
        </p:blipFill>
        <p:spPr>
          <a:xfrm>
            <a:off x="5736000" y="5922788"/>
            <a:ext cx="720000" cy="720000"/>
          </a:xfrm>
          <a:prstGeom prst="rect">
            <a:avLst/>
          </a:prstGeom>
        </p:spPr>
      </p:pic>
      <p:pic>
        <p:nvPicPr>
          <p:cNvPr id="55" name="Picture 54">
            <a:extLst>
              <a:ext uri="{FF2B5EF4-FFF2-40B4-BE49-F238E27FC236}">
                <a16:creationId xmlns:a16="http://schemas.microsoft.com/office/drawing/2014/main" id="{94485A00-807E-1C53-D9F3-F07DB611AE94}"/>
              </a:ext>
            </a:extLst>
          </p:cNvPr>
          <p:cNvPicPr>
            <a:picLocks noChangeAspect="1"/>
          </p:cNvPicPr>
          <p:nvPr/>
        </p:nvPicPr>
        <p:blipFill>
          <a:blip r:embed="rId41"/>
          <a:stretch>
            <a:fillRect/>
          </a:stretch>
        </p:blipFill>
        <p:spPr>
          <a:xfrm>
            <a:off x="7377909" y="5910973"/>
            <a:ext cx="720000" cy="720000"/>
          </a:xfrm>
          <a:prstGeom prst="rect">
            <a:avLst/>
          </a:prstGeom>
        </p:spPr>
      </p:pic>
      <p:pic>
        <p:nvPicPr>
          <p:cNvPr id="56" name="Picture 55">
            <a:extLst>
              <a:ext uri="{FF2B5EF4-FFF2-40B4-BE49-F238E27FC236}">
                <a16:creationId xmlns:a16="http://schemas.microsoft.com/office/drawing/2014/main" id="{4100E77F-96C3-D8BC-D804-D9413A341CDE}"/>
              </a:ext>
            </a:extLst>
          </p:cNvPr>
          <p:cNvPicPr>
            <a:picLocks noChangeAspect="1"/>
          </p:cNvPicPr>
          <p:nvPr/>
        </p:nvPicPr>
        <p:blipFill>
          <a:blip r:embed="rId42"/>
          <a:stretch>
            <a:fillRect/>
          </a:stretch>
        </p:blipFill>
        <p:spPr>
          <a:xfrm>
            <a:off x="9069876" y="5910973"/>
            <a:ext cx="720000" cy="720000"/>
          </a:xfrm>
          <a:prstGeom prst="rect">
            <a:avLst/>
          </a:prstGeom>
        </p:spPr>
      </p:pic>
      <p:pic>
        <p:nvPicPr>
          <p:cNvPr id="57" name="Picture 56">
            <a:extLst>
              <a:ext uri="{FF2B5EF4-FFF2-40B4-BE49-F238E27FC236}">
                <a16:creationId xmlns:a16="http://schemas.microsoft.com/office/drawing/2014/main" id="{CF11E3EE-23B3-19B6-4270-B505553C7720}"/>
              </a:ext>
            </a:extLst>
          </p:cNvPr>
          <p:cNvPicPr>
            <a:picLocks noChangeAspect="1"/>
          </p:cNvPicPr>
          <p:nvPr/>
        </p:nvPicPr>
        <p:blipFill>
          <a:blip r:embed="rId43"/>
          <a:stretch>
            <a:fillRect/>
          </a:stretch>
        </p:blipFill>
        <p:spPr>
          <a:xfrm>
            <a:off x="10766473" y="5918044"/>
            <a:ext cx="720000" cy="720000"/>
          </a:xfrm>
          <a:prstGeom prst="rect">
            <a:avLst/>
          </a:prstGeom>
        </p:spPr>
      </p:pic>
    </p:spTree>
    <p:extLst>
      <p:ext uri="{BB962C8B-B14F-4D97-AF65-F5344CB8AC3E}">
        <p14:creationId xmlns:p14="http://schemas.microsoft.com/office/powerpoint/2010/main" val="18315716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Learning flat icons">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D58795E4-3BB5-D3C0-849D-88E88277CF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138" y="493296"/>
            <a:ext cx="609600" cy="609600"/>
          </a:xfrm>
          <a:prstGeom prst="rect">
            <a:avLst/>
          </a:prstGeom>
        </p:spPr>
      </p:pic>
      <p:pic>
        <p:nvPicPr>
          <p:cNvPr id="66" name="Graphic 65">
            <a:extLst>
              <a:ext uri="{FF2B5EF4-FFF2-40B4-BE49-F238E27FC236}">
                <a16:creationId xmlns:a16="http://schemas.microsoft.com/office/drawing/2014/main" id="{E342B046-010C-2CE2-46C7-4CAB898B69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9876" y="493296"/>
            <a:ext cx="609600" cy="609600"/>
          </a:xfrm>
          <a:prstGeom prst="rect">
            <a:avLst/>
          </a:prstGeom>
        </p:spPr>
      </p:pic>
      <p:pic>
        <p:nvPicPr>
          <p:cNvPr id="68" name="Graphic 67">
            <a:extLst>
              <a:ext uri="{FF2B5EF4-FFF2-40B4-BE49-F238E27FC236}">
                <a16:creationId xmlns:a16="http://schemas.microsoft.com/office/drawing/2014/main" id="{C018AC86-5C83-BF30-CDF6-E56C044B60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4614" y="493296"/>
            <a:ext cx="609600" cy="609600"/>
          </a:xfrm>
          <a:prstGeom prst="rect">
            <a:avLst/>
          </a:prstGeom>
        </p:spPr>
      </p:pic>
      <p:pic>
        <p:nvPicPr>
          <p:cNvPr id="70" name="Graphic 69">
            <a:extLst>
              <a:ext uri="{FF2B5EF4-FFF2-40B4-BE49-F238E27FC236}">
                <a16:creationId xmlns:a16="http://schemas.microsoft.com/office/drawing/2014/main" id="{A1A469DF-61DC-40EE-EF39-7A339D6972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9352" y="493296"/>
            <a:ext cx="609600" cy="609600"/>
          </a:xfrm>
          <a:prstGeom prst="rect">
            <a:avLst/>
          </a:prstGeom>
        </p:spPr>
      </p:pic>
      <p:pic>
        <p:nvPicPr>
          <p:cNvPr id="72" name="Graphic 71">
            <a:extLst>
              <a:ext uri="{FF2B5EF4-FFF2-40B4-BE49-F238E27FC236}">
                <a16:creationId xmlns:a16="http://schemas.microsoft.com/office/drawing/2014/main" id="{A2F19929-F54A-A5FE-C209-10F4F77291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4090" y="493296"/>
            <a:ext cx="609600" cy="609600"/>
          </a:xfrm>
          <a:prstGeom prst="rect">
            <a:avLst/>
          </a:prstGeom>
        </p:spPr>
      </p:pic>
      <p:pic>
        <p:nvPicPr>
          <p:cNvPr id="74" name="Graphic 73">
            <a:extLst>
              <a:ext uri="{FF2B5EF4-FFF2-40B4-BE49-F238E27FC236}">
                <a16:creationId xmlns:a16="http://schemas.microsoft.com/office/drawing/2014/main" id="{F0FB6B31-5BCF-4488-808E-1DC98E09C6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98828" y="493296"/>
            <a:ext cx="609600" cy="609600"/>
          </a:xfrm>
          <a:prstGeom prst="rect">
            <a:avLst/>
          </a:prstGeom>
        </p:spPr>
      </p:pic>
      <p:pic>
        <p:nvPicPr>
          <p:cNvPr id="76" name="Graphic 75">
            <a:extLst>
              <a:ext uri="{FF2B5EF4-FFF2-40B4-BE49-F238E27FC236}">
                <a16:creationId xmlns:a16="http://schemas.microsoft.com/office/drawing/2014/main" id="{ABDD5DB1-3F12-E3D0-8D9F-7C9CB844943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83566" y="493296"/>
            <a:ext cx="609600" cy="609600"/>
          </a:xfrm>
          <a:prstGeom prst="rect">
            <a:avLst/>
          </a:prstGeom>
        </p:spPr>
      </p:pic>
      <p:pic>
        <p:nvPicPr>
          <p:cNvPr id="78" name="Graphic 77">
            <a:extLst>
              <a:ext uri="{FF2B5EF4-FFF2-40B4-BE49-F238E27FC236}">
                <a16:creationId xmlns:a16="http://schemas.microsoft.com/office/drawing/2014/main" id="{0D39C7E9-5A1D-7540-26DB-7D63B163118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68304" y="493296"/>
            <a:ext cx="609600" cy="609600"/>
          </a:xfrm>
          <a:prstGeom prst="rect">
            <a:avLst/>
          </a:prstGeom>
        </p:spPr>
      </p:pic>
      <p:pic>
        <p:nvPicPr>
          <p:cNvPr id="80" name="Graphic 79">
            <a:extLst>
              <a:ext uri="{FF2B5EF4-FFF2-40B4-BE49-F238E27FC236}">
                <a16:creationId xmlns:a16="http://schemas.microsoft.com/office/drawing/2014/main" id="{9E738C21-18B3-733C-FF1F-5001C4D013E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53042" y="493296"/>
            <a:ext cx="609600" cy="609600"/>
          </a:xfrm>
          <a:prstGeom prst="rect">
            <a:avLst/>
          </a:prstGeom>
        </p:spPr>
      </p:pic>
      <p:pic>
        <p:nvPicPr>
          <p:cNvPr id="82" name="Graphic 81">
            <a:extLst>
              <a:ext uri="{FF2B5EF4-FFF2-40B4-BE49-F238E27FC236}">
                <a16:creationId xmlns:a16="http://schemas.microsoft.com/office/drawing/2014/main" id="{CA429F10-AC17-C144-BC8C-680DEAE2662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37780" y="493296"/>
            <a:ext cx="609600" cy="609600"/>
          </a:xfrm>
          <a:prstGeom prst="rect">
            <a:avLst/>
          </a:prstGeom>
        </p:spPr>
      </p:pic>
      <p:pic>
        <p:nvPicPr>
          <p:cNvPr id="84" name="Graphic 83">
            <a:extLst>
              <a:ext uri="{FF2B5EF4-FFF2-40B4-BE49-F238E27FC236}">
                <a16:creationId xmlns:a16="http://schemas.microsoft.com/office/drawing/2014/main" id="{1AA6FF41-ACE6-DBCB-6AD2-56069CD7878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222518" y="493296"/>
            <a:ext cx="609600" cy="609600"/>
          </a:xfrm>
          <a:prstGeom prst="rect">
            <a:avLst/>
          </a:prstGeom>
        </p:spPr>
      </p:pic>
      <p:pic>
        <p:nvPicPr>
          <p:cNvPr id="86" name="Graphic 85">
            <a:extLst>
              <a:ext uri="{FF2B5EF4-FFF2-40B4-BE49-F238E27FC236}">
                <a16:creationId xmlns:a16="http://schemas.microsoft.com/office/drawing/2014/main" id="{24AE06C3-F7EE-0B36-7F57-B20455E6F92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207256" y="493296"/>
            <a:ext cx="609600" cy="609600"/>
          </a:xfrm>
          <a:prstGeom prst="rect">
            <a:avLst/>
          </a:prstGeom>
        </p:spPr>
      </p:pic>
      <p:pic>
        <p:nvPicPr>
          <p:cNvPr id="88" name="Graphic 87">
            <a:extLst>
              <a:ext uri="{FF2B5EF4-FFF2-40B4-BE49-F238E27FC236}">
                <a16:creationId xmlns:a16="http://schemas.microsoft.com/office/drawing/2014/main" id="{36ED17E2-4786-8734-93A6-7F2B22398E1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524000" y="1471863"/>
            <a:ext cx="609600" cy="609600"/>
          </a:xfrm>
          <a:prstGeom prst="rect">
            <a:avLst/>
          </a:prstGeom>
        </p:spPr>
      </p:pic>
      <p:pic>
        <p:nvPicPr>
          <p:cNvPr id="90" name="Graphic 89">
            <a:extLst>
              <a:ext uri="{FF2B5EF4-FFF2-40B4-BE49-F238E27FC236}">
                <a16:creationId xmlns:a16="http://schemas.microsoft.com/office/drawing/2014/main" id="{3039863C-3C5C-13E6-8A05-A7061707C3B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590800" y="1471863"/>
            <a:ext cx="609600" cy="609600"/>
          </a:xfrm>
          <a:prstGeom prst="rect">
            <a:avLst/>
          </a:prstGeom>
        </p:spPr>
      </p:pic>
      <p:pic>
        <p:nvPicPr>
          <p:cNvPr id="92" name="Graphic 91">
            <a:extLst>
              <a:ext uri="{FF2B5EF4-FFF2-40B4-BE49-F238E27FC236}">
                <a16:creationId xmlns:a16="http://schemas.microsoft.com/office/drawing/2014/main" id="{FE04A82D-69E5-2D93-3A00-C24F3CB614B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657600" y="1471863"/>
            <a:ext cx="609600" cy="609600"/>
          </a:xfrm>
          <a:prstGeom prst="rect">
            <a:avLst/>
          </a:prstGeom>
        </p:spPr>
      </p:pic>
      <p:pic>
        <p:nvPicPr>
          <p:cNvPr id="94" name="Graphic 93">
            <a:extLst>
              <a:ext uri="{FF2B5EF4-FFF2-40B4-BE49-F238E27FC236}">
                <a16:creationId xmlns:a16="http://schemas.microsoft.com/office/drawing/2014/main" id="{8FCCEBBC-6C53-A089-F7F9-F0412D81F22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724400" y="1471863"/>
            <a:ext cx="609600" cy="609600"/>
          </a:xfrm>
          <a:prstGeom prst="rect">
            <a:avLst/>
          </a:prstGeom>
        </p:spPr>
      </p:pic>
      <p:pic>
        <p:nvPicPr>
          <p:cNvPr id="96" name="Graphic 95">
            <a:extLst>
              <a:ext uri="{FF2B5EF4-FFF2-40B4-BE49-F238E27FC236}">
                <a16:creationId xmlns:a16="http://schemas.microsoft.com/office/drawing/2014/main" id="{743B005E-CF70-722E-5C08-E5178E66F4B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791200" y="1471863"/>
            <a:ext cx="609600" cy="609600"/>
          </a:xfrm>
          <a:prstGeom prst="rect">
            <a:avLst/>
          </a:prstGeom>
        </p:spPr>
      </p:pic>
      <p:pic>
        <p:nvPicPr>
          <p:cNvPr id="98" name="Graphic 97">
            <a:extLst>
              <a:ext uri="{FF2B5EF4-FFF2-40B4-BE49-F238E27FC236}">
                <a16:creationId xmlns:a16="http://schemas.microsoft.com/office/drawing/2014/main" id="{E050C792-80FF-50B6-6E64-FADFF9C435BD}"/>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858000" y="1471863"/>
            <a:ext cx="609600" cy="609600"/>
          </a:xfrm>
          <a:prstGeom prst="rect">
            <a:avLst/>
          </a:prstGeom>
        </p:spPr>
      </p:pic>
      <p:pic>
        <p:nvPicPr>
          <p:cNvPr id="100" name="Graphic 99">
            <a:extLst>
              <a:ext uri="{FF2B5EF4-FFF2-40B4-BE49-F238E27FC236}">
                <a16:creationId xmlns:a16="http://schemas.microsoft.com/office/drawing/2014/main" id="{2F554950-FEA4-A08D-EAAB-5E6DE9355312}"/>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924800" y="1471863"/>
            <a:ext cx="609600" cy="609600"/>
          </a:xfrm>
          <a:prstGeom prst="rect">
            <a:avLst/>
          </a:prstGeom>
        </p:spPr>
      </p:pic>
      <p:pic>
        <p:nvPicPr>
          <p:cNvPr id="102" name="Graphic 101">
            <a:extLst>
              <a:ext uri="{FF2B5EF4-FFF2-40B4-BE49-F238E27FC236}">
                <a16:creationId xmlns:a16="http://schemas.microsoft.com/office/drawing/2014/main" id="{83FF7904-512D-7A4C-8831-0A122389A09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991600" y="1471863"/>
            <a:ext cx="609600" cy="609600"/>
          </a:xfrm>
          <a:prstGeom prst="rect">
            <a:avLst/>
          </a:prstGeom>
        </p:spPr>
      </p:pic>
      <p:pic>
        <p:nvPicPr>
          <p:cNvPr id="104" name="Graphic 103">
            <a:extLst>
              <a:ext uri="{FF2B5EF4-FFF2-40B4-BE49-F238E27FC236}">
                <a16:creationId xmlns:a16="http://schemas.microsoft.com/office/drawing/2014/main" id="{876239A4-68ED-39E8-3BA3-5C2C4528459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058400" y="1471863"/>
            <a:ext cx="609600" cy="609600"/>
          </a:xfrm>
          <a:prstGeom prst="rect">
            <a:avLst/>
          </a:prstGeom>
        </p:spPr>
      </p:pic>
      <p:pic>
        <p:nvPicPr>
          <p:cNvPr id="106" name="Graphic 105">
            <a:extLst>
              <a:ext uri="{FF2B5EF4-FFF2-40B4-BE49-F238E27FC236}">
                <a16:creationId xmlns:a16="http://schemas.microsoft.com/office/drawing/2014/main" id="{519822E0-2CBF-C77C-897C-239B2542B970}"/>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1125200" y="1471863"/>
            <a:ext cx="609600" cy="609600"/>
          </a:xfrm>
          <a:prstGeom prst="rect">
            <a:avLst/>
          </a:prstGeom>
        </p:spPr>
      </p:pic>
      <p:pic>
        <p:nvPicPr>
          <p:cNvPr id="134" name="Graphic 133">
            <a:extLst>
              <a:ext uri="{FF2B5EF4-FFF2-40B4-BE49-F238E27FC236}">
                <a16:creationId xmlns:a16="http://schemas.microsoft.com/office/drawing/2014/main" id="{CE0FB043-723D-C9D7-334F-4B504CF1297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7200" y="1471863"/>
            <a:ext cx="609600" cy="609600"/>
          </a:xfrm>
          <a:prstGeom prst="rect">
            <a:avLst/>
          </a:prstGeom>
        </p:spPr>
      </p:pic>
      <p:pic>
        <p:nvPicPr>
          <p:cNvPr id="211" name="Graphic 210">
            <a:extLst>
              <a:ext uri="{FF2B5EF4-FFF2-40B4-BE49-F238E27FC236}">
                <a16:creationId xmlns:a16="http://schemas.microsoft.com/office/drawing/2014/main" id="{F774A474-8611-1BBE-1BD0-81D3AB361FC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75138" y="2450430"/>
            <a:ext cx="609600" cy="609600"/>
          </a:xfrm>
          <a:prstGeom prst="rect">
            <a:avLst/>
          </a:prstGeom>
        </p:spPr>
      </p:pic>
      <p:pic>
        <p:nvPicPr>
          <p:cNvPr id="213" name="Graphic 212">
            <a:extLst>
              <a:ext uri="{FF2B5EF4-FFF2-40B4-BE49-F238E27FC236}">
                <a16:creationId xmlns:a16="http://schemas.microsoft.com/office/drawing/2014/main" id="{550708EA-7BAB-C787-9F0F-F392B7E6A2B6}"/>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441938" y="2450430"/>
            <a:ext cx="609600" cy="609600"/>
          </a:xfrm>
          <a:prstGeom prst="rect">
            <a:avLst/>
          </a:prstGeom>
        </p:spPr>
      </p:pic>
      <p:pic>
        <p:nvPicPr>
          <p:cNvPr id="215" name="Graphic 214">
            <a:extLst>
              <a:ext uri="{FF2B5EF4-FFF2-40B4-BE49-F238E27FC236}">
                <a16:creationId xmlns:a16="http://schemas.microsoft.com/office/drawing/2014/main" id="{EA45E66E-B535-0AC4-7D8A-C1A582FF059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08738" y="2450430"/>
            <a:ext cx="609600" cy="609600"/>
          </a:xfrm>
          <a:prstGeom prst="rect">
            <a:avLst/>
          </a:prstGeom>
        </p:spPr>
      </p:pic>
      <p:pic>
        <p:nvPicPr>
          <p:cNvPr id="217" name="Graphic 216">
            <a:extLst>
              <a:ext uri="{FF2B5EF4-FFF2-40B4-BE49-F238E27FC236}">
                <a16:creationId xmlns:a16="http://schemas.microsoft.com/office/drawing/2014/main" id="{EADD819C-6D3B-2DA8-93CA-B88D2D16158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575538" y="2450430"/>
            <a:ext cx="609600" cy="609600"/>
          </a:xfrm>
          <a:prstGeom prst="rect">
            <a:avLst/>
          </a:prstGeom>
        </p:spPr>
      </p:pic>
      <p:pic>
        <p:nvPicPr>
          <p:cNvPr id="219" name="Graphic 218">
            <a:extLst>
              <a:ext uri="{FF2B5EF4-FFF2-40B4-BE49-F238E27FC236}">
                <a16:creationId xmlns:a16="http://schemas.microsoft.com/office/drawing/2014/main" id="{293BA582-ECAE-2D3C-C7DD-8A0EA58901A9}"/>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42338" y="2450430"/>
            <a:ext cx="609600" cy="609600"/>
          </a:xfrm>
          <a:prstGeom prst="rect">
            <a:avLst/>
          </a:prstGeom>
        </p:spPr>
      </p:pic>
      <p:pic>
        <p:nvPicPr>
          <p:cNvPr id="221" name="Graphic 220">
            <a:extLst>
              <a:ext uri="{FF2B5EF4-FFF2-40B4-BE49-F238E27FC236}">
                <a16:creationId xmlns:a16="http://schemas.microsoft.com/office/drawing/2014/main" id="{D22B9270-9A49-273E-9D7F-9DECE8F2FEB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09138" y="2450430"/>
            <a:ext cx="609600" cy="609600"/>
          </a:xfrm>
          <a:prstGeom prst="rect">
            <a:avLst/>
          </a:prstGeom>
        </p:spPr>
      </p:pic>
      <p:pic>
        <p:nvPicPr>
          <p:cNvPr id="223" name="Graphic 222">
            <a:extLst>
              <a:ext uri="{FF2B5EF4-FFF2-40B4-BE49-F238E27FC236}">
                <a16:creationId xmlns:a16="http://schemas.microsoft.com/office/drawing/2014/main" id="{F5093672-918C-FE40-FA8E-DABF8DE4FBAE}"/>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775938" y="2450430"/>
            <a:ext cx="609600" cy="609600"/>
          </a:xfrm>
          <a:prstGeom prst="rect">
            <a:avLst/>
          </a:prstGeom>
        </p:spPr>
      </p:pic>
      <p:pic>
        <p:nvPicPr>
          <p:cNvPr id="225" name="Graphic 224">
            <a:extLst>
              <a:ext uri="{FF2B5EF4-FFF2-40B4-BE49-F238E27FC236}">
                <a16:creationId xmlns:a16="http://schemas.microsoft.com/office/drawing/2014/main" id="{563B2D6D-8D8C-CCDB-4F6D-16934E8BFB06}"/>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7842738" y="2450430"/>
            <a:ext cx="609600" cy="609600"/>
          </a:xfrm>
          <a:prstGeom prst="rect">
            <a:avLst/>
          </a:prstGeom>
        </p:spPr>
      </p:pic>
      <p:pic>
        <p:nvPicPr>
          <p:cNvPr id="227" name="Graphic 226">
            <a:extLst>
              <a:ext uri="{FF2B5EF4-FFF2-40B4-BE49-F238E27FC236}">
                <a16:creationId xmlns:a16="http://schemas.microsoft.com/office/drawing/2014/main" id="{7B506EA6-3237-FA01-B9C9-93B039F48F1E}"/>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8909538" y="2450430"/>
            <a:ext cx="609600" cy="609600"/>
          </a:xfrm>
          <a:prstGeom prst="rect">
            <a:avLst/>
          </a:prstGeom>
        </p:spPr>
      </p:pic>
      <p:pic>
        <p:nvPicPr>
          <p:cNvPr id="229" name="Graphic 228">
            <a:extLst>
              <a:ext uri="{FF2B5EF4-FFF2-40B4-BE49-F238E27FC236}">
                <a16:creationId xmlns:a16="http://schemas.microsoft.com/office/drawing/2014/main" id="{6B3ECAF1-6892-E64A-411B-656F36C511DC}"/>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9976338" y="2450430"/>
            <a:ext cx="609600" cy="609600"/>
          </a:xfrm>
          <a:prstGeom prst="rect">
            <a:avLst/>
          </a:prstGeom>
        </p:spPr>
      </p:pic>
      <p:pic>
        <p:nvPicPr>
          <p:cNvPr id="231" name="Graphic 230">
            <a:extLst>
              <a:ext uri="{FF2B5EF4-FFF2-40B4-BE49-F238E27FC236}">
                <a16:creationId xmlns:a16="http://schemas.microsoft.com/office/drawing/2014/main" id="{3A33C739-7392-EDCA-306F-A0628552B880}"/>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1043138" y="2450430"/>
            <a:ext cx="609600" cy="609600"/>
          </a:xfrm>
          <a:prstGeom prst="rect">
            <a:avLst/>
          </a:prstGeom>
        </p:spPr>
      </p:pic>
      <p:pic>
        <p:nvPicPr>
          <p:cNvPr id="257" name="Graphic 256">
            <a:extLst>
              <a:ext uri="{FF2B5EF4-FFF2-40B4-BE49-F238E27FC236}">
                <a16:creationId xmlns:a16="http://schemas.microsoft.com/office/drawing/2014/main" id="{C754BEA7-8CC5-0709-A838-4850A8CC2E6E}"/>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75138" y="3428997"/>
            <a:ext cx="609600" cy="609600"/>
          </a:xfrm>
          <a:prstGeom prst="rect">
            <a:avLst/>
          </a:prstGeom>
        </p:spPr>
      </p:pic>
      <p:pic>
        <p:nvPicPr>
          <p:cNvPr id="259" name="Graphic 258">
            <a:extLst>
              <a:ext uri="{FF2B5EF4-FFF2-40B4-BE49-F238E27FC236}">
                <a16:creationId xmlns:a16="http://schemas.microsoft.com/office/drawing/2014/main" id="{C0A8181F-2F21-E999-6BFE-989C7360CDD5}"/>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359876" y="3428997"/>
            <a:ext cx="609600" cy="609600"/>
          </a:xfrm>
          <a:prstGeom prst="rect">
            <a:avLst/>
          </a:prstGeom>
        </p:spPr>
      </p:pic>
      <p:pic>
        <p:nvPicPr>
          <p:cNvPr id="261" name="Graphic 260">
            <a:extLst>
              <a:ext uri="{FF2B5EF4-FFF2-40B4-BE49-F238E27FC236}">
                <a16:creationId xmlns:a16="http://schemas.microsoft.com/office/drawing/2014/main" id="{A2BEBC3D-48FE-8C14-9E46-6CB5FE4EC462}"/>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344614" y="3428997"/>
            <a:ext cx="609600" cy="609600"/>
          </a:xfrm>
          <a:prstGeom prst="rect">
            <a:avLst/>
          </a:prstGeom>
        </p:spPr>
      </p:pic>
      <p:pic>
        <p:nvPicPr>
          <p:cNvPr id="263" name="Graphic 262">
            <a:extLst>
              <a:ext uri="{FF2B5EF4-FFF2-40B4-BE49-F238E27FC236}">
                <a16:creationId xmlns:a16="http://schemas.microsoft.com/office/drawing/2014/main" id="{61F180CC-C475-606C-901F-4E234E3E8AF1}"/>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3329352" y="3428997"/>
            <a:ext cx="609600" cy="609600"/>
          </a:xfrm>
          <a:prstGeom prst="rect">
            <a:avLst/>
          </a:prstGeom>
        </p:spPr>
      </p:pic>
      <p:pic>
        <p:nvPicPr>
          <p:cNvPr id="265" name="Graphic 264">
            <a:extLst>
              <a:ext uri="{FF2B5EF4-FFF2-40B4-BE49-F238E27FC236}">
                <a16:creationId xmlns:a16="http://schemas.microsoft.com/office/drawing/2014/main" id="{0050895E-F70A-8AAE-FA95-D838544E76E5}"/>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4314090" y="3428997"/>
            <a:ext cx="609600" cy="609600"/>
          </a:xfrm>
          <a:prstGeom prst="rect">
            <a:avLst/>
          </a:prstGeom>
        </p:spPr>
      </p:pic>
      <p:pic>
        <p:nvPicPr>
          <p:cNvPr id="267" name="Graphic 266">
            <a:extLst>
              <a:ext uri="{FF2B5EF4-FFF2-40B4-BE49-F238E27FC236}">
                <a16:creationId xmlns:a16="http://schemas.microsoft.com/office/drawing/2014/main" id="{3384C08A-E3E4-2642-0CCD-BDC7E47EB108}"/>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5298828" y="3428997"/>
            <a:ext cx="609600" cy="609600"/>
          </a:xfrm>
          <a:prstGeom prst="rect">
            <a:avLst/>
          </a:prstGeom>
        </p:spPr>
      </p:pic>
      <p:pic>
        <p:nvPicPr>
          <p:cNvPr id="269" name="Graphic 268">
            <a:extLst>
              <a:ext uri="{FF2B5EF4-FFF2-40B4-BE49-F238E27FC236}">
                <a16:creationId xmlns:a16="http://schemas.microsoft.com/office/drawing/2014/main" id="{EDE9717C-917B-A061-FCBF-63295CC166D3}"/>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283566" y="3428997"/>
            <a:ext cx="609600" cy="609600"/>
          </a:xfrm>
          <a:prstGeom prst="rect">
            <a:avLst/>
          </a:prstGeom>
        </p:spPr>
      </p:pic>
      <p:pic>
        <p:nvPicPr>
          <p:cNvPr id="271" name="Graphic 270">
            <a:extLst>
              <a:ext uri="{FF2B5EF4-FFF2-40B4-BE49-F238E27FC236}">
                <a16:creationId xmlns:a16="http://schemas.microsoft.com/office/drawing/2014/main" id="{B0061621-CA2B-8C67-2D11-702E10A63478}"/>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268304" y="3428997"/>
            <a:ext cx="609600" cy="609600"/>
          </a:xfrm>
          <a:prstGeom prst="rect">
            <a:avLst/>
          </a:prstGeom>
        </p:spPr>
      </p:pic>
      <p:pic>
        <p:nvPicPr>
          <p:cNvPr id="273" name="Graphic 272">
            <a:extLst>
              <a:ext uri="{FF2B5EF4-FFF2-40B4-BE49-F238E27FC236}">
                <a16:creationId xmlns:a16="http://schemas.microsoft.com/office/drawing/2014/main" id="{BBEDB063-87CF-0228-8575-A56B3441013C}"/>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253042" y="3428997"/>
            <a:ext cx="609600" cy="609600"/>
          </a:xfrm>
          <a:prstGeom prst="rect">
            <a:avLst/>
          </a:prstGeom>
        </p:spPr>
      </p:pic>
      <p:pic>
        <p:nvPicPr>
          <p:cNvPr id="275" name="Graphic 274">
            <a:extLst>
              <a:ext uri="{FF2B5EF4-FFF2-40B4-BE49-F238E27FC236}">
                <a16:creationId xmlns:a16="http://schemas.microsoft.com/office/drawing/2014/main" id="{96C571B9-4AEE-1000-03BA-9E45FA3895A5}"/>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9237780" y="3428997"/>
            <a:ext cx="609600" cy="609600"/>
          </a:xfrm>
          <a:prstGeom prst="rect">
            <a:avLst/>
          </a:prstGeom>
        </p:spPr>
      </p:pic>
      <p:pic>
        <p:nvPicPr>
          <p:cNvPr id="277" name="Graphic 276">
            <a:extLst>
              <a:ext uri="{FF2B5EF4-FFF2-40B4-BE49-F238E27FC236}">
                <a16:creationId xmlns:a16="http://schemas.microsoft.com/office/drawing/2014/main" id="{033A41EE-29E6-9CF6-9B5D-37D44CD9FA2C}"/>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222518" y="3428997"/>
            <a:ext cx="609600" cy="609600"/>
          </a:xfrm>
          <a:prstGeom prst="rect">
            <a:avLst/>
          </a:prstGeom>
        </p:spPr>
      </p:pic>
      <p:pic>
        <p:nvPicPr>
          <p:cNvPr id="279" name="Graphic 278">
            <a:extLst>
              <a:ext uri="{FF2B5EF4-FFF2-40B4-BE49-F238E27FC236}">
                <a16:creationId xmlns:a16="http://schemas.microsoft.com/office/drawing/2014/main" id="{E8E4D288-64E9-742B-0166-C3BA5690051F}"/>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1207256" y="3428997"/>
            <a:ext cx="609600" cy="609600"/>
          </a:xfrm>
          <a:prstGeom prst="rect">
            <a:avLst/>
          </a:prstGeom>
        </p:spPr>
      </p:pic>
      <p:pic>
        <p:nvPicPr>
          <p:cNvPr id="281" name="Graphic 280">
            <a:extLst>
              <a:ext uri="{FF2B5EF4-FFF2-40B4-BE49-F238E27FC236}">
                <a16:creationId xmlns:a16="http://schemas.microsoft.com/office/drawing/2014/main" id="{84CEC67F-2414-A0C6-4704-C487BA3B3EC6}"/>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383774" y="4471738"/>
            <a:ext cx="609600" cy="609600"/>
          </a:xfrm>
          <a:prstGeom prst="rect">
            <a:avLst/>
          </a:prstGeom>
        </p:spPr>
      </p:pic>
      <p:pic>
        <p:nvPicPr>
          <p:cNvPr id="283" name="Graphic 282">
            <a:extLst>
              <a:ext uri="{FF2B5EF4-FFF2-40B4-BE49-F238E27FC236}">
                <a16:creationId xmlns:a16="http://schemas.microsoft.com/office/drawing/2014/main" id="{82FB12FE-A71A-3A8E-6A63-96E41517EC29}"/>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094974" y="4471738"/>
            <a:ext cx="609600" cy="609600"/>
          </a:xfrm>
          <a:prstGeom prst="rect">
            <a:avLst/>
          </a:prstGeom>
        </p:spPr>
      </p:pic>
      <p:pic>
        <p:nvPicPr>
          <p:cNvPr id="285" name="Graphic 284">
            <a:extLst>
              <a:ext uri="{FF2B5EF4-FFF2-40B4-BE49-F238E27FC236}">
                <a16:creationId xmlns:a16="http://schemas.microsoft.com/office/drawing/2014/main" id="{773CAAE7-B8C5-D17C-00E8-EEA2E92402B6}"/>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1806174" y="4471738"/>
            <a:ext cx="609600" cy="609600"/>
          </a:xfrm>
          <a:prstGeom prst="rect">
            <a:avLst/>
          </a:prstGeom>
        </p:spPr>
      </p:pic>
      <p:pic>
        <p:nvPicPr>
          <p:cNvPr id="287" name="Graphic 286">
            <a:extLst>
              <a:ext uri="{FF2B5EF4-FFF2-40B4-BE49-F238E27FC236}">
                <a16:creationId xmlns:a16="http://schemas.microsoft.com/office/drawing/2014/main" id="{4A8DACB6-605B-011B-B680-04338021C1A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517374" y="4471738"/>
            <a:ext cx="609600" cy="609600"/>
          </a:xfrm>
          <a:prstGeom prst="rect">
            <a:avLst/>
          </a:prstGeom>
        </p:spPr>
      </p:pic>
      <p:pic>
        <p:nvPicPr>
          <p:cNvPr id="289" name="Graphic 288">
            <a:extLst>
              <a:ext uri="{FF2B5EF4-FFF2-40B4-BE49-F238E27FC236}">
                <a16:creationId xmlns:a16="http://schemas.microsoft.com/office/drawing/2014/main" id="{29E891F8-D251-9242-DB15-2BFA86C7467D}"/>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3228574" y="4471738"/>
            <a:ext cx="609600" cy="609600"/>
          </a:xfrm>
          <a:prstGeom prst="rect">
            <a:avLst/>
          </a:prstGeom>
        </p:spPr>
      </p:pic>
    </p:spTree>
    <p:extLst>
      <p:ext uri="{BB962C8B-B14F-4D97-AF65-F5344CB8AC3E}">
        <p14:creationId xmlns:p14="http://schemas.microsoft.com/office/powerpoint/2010/main" val="15769530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Azure logos 1">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6745077-42F0-8E92-C73A-2424AE1326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00" y="521003"/>
            <a:ext cx="360000" cy="360000"/>
          </a:xfrm>
          <a:prstGeom prst="rect">
            <a:avLst/>
          </a:prstGeom>
        </p:spPr>
      </p:pic>
      <p:pic>
        <p:nvPicPr>
          <p:cNvPr id="7" name="Graphic 6">
            <a:extLst>
              <a:ext uri="{FF2B5EF4-FFF2-40B4-BE49-F238E27FC236}">
                <a16:creationId xmlns:a16="http://schemas.microsoft.com/office/drawing/2014/main" id="{6A2670AD-2F54-CCF9-C17A-605E2FE9B6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328" y="521003"/>
            <a:ext cx="360000" cy="360000"/>
          </a:xfrm>
          <a:prstGeom prst="rect">
            <a:avLst/>
          </a:prstGeom>
        </p:spPr>
      </p:pic>
      <p:pic>
        <p:nvPicPr>
          <p:cNvPr id="8" name="Graphic 7">
            <a:extLst>
              <a:ext uri="{FF2B5EF4-FFF2-40B4-BE49-F238E27FC236}">
                <a16:creationId xmlns:a16="http://schemas.microsoft.com/office/drawing/2014/main" id="{40B8CD0F-5370-F956-BB98-FE7706CAB7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7156" y="521003"/>
            <a:ext cx="360000" cy="360000"/>
          </a:xfrm>
          <a:prstGeom prst="rect">
            <a:avLst/>
          </a:prstGeom>
        </p:spPr>
      </p:pic>
      <p:pic>
        <p:nvPicPr>
          <p:cNvPr id="9" name="Graphic 8">
            <a:extLst>
              <a:ext uri="{FF2B5EF4-FFF2-40B4-BE49-F238E27FC236}">
                <a16:creationId xmlns:a16="http://schemas.microsoft.com/office/drawing/2014/main" id="{4081A1E8-6EF9-4E21-B4F4-F866B99396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9984" y="521003"/>
            <a:ext cx="360000" cy="360000"/>
          </a:xfrm>
          <a:prstGeom prst="rect">
            <a:avLst/>
          </a:prstGeom>
        </p:spPr>
      </p:pic>
      <p:pic>
        <p:nvPicPr>
          <p:cNvPr id="10" name="Graphic 9">
            <a:extLst>
              <a:ext uri="{FF2B5EF4-FFF2-40B4-BE49-F238E27FC236}">
                <a16:creationId xmlns:a16="http://schemas.microsoft.com/office/drawing/2014/main" id="{2A0EC0E4-5C1C-DBDE-829D-7AB39156BC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02812" y="521003"/>
            <a:ext cx="360000" cy="360000"/>
          </a:xfrm>
          <a:prstGeom prst="rect">
            <a:avLst/>
          </a:prstGeom>
        </p:spPr>
      </p:pic>
      <p:pic>
        <p:nvPicPr>
          <p:cNvPr id="11" name="Graphic 10">
            <a:extLst>
              <a:ext uri="{FF2B5EF4-FFF2-40B4-BE49-F238E27FC236}">
                <a16:creationId xmlns:a16="http://schemas.microsoft.com/office/drawing/2014/main" id="{E8C81E5D-473D-E110-D709-957E7D3591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35640" y="521003"/>
            <a:ext cx="360000" cy="360000"/>
          </a:xfrm>
          <a:prstGeom prst="rect">
            <a:avLst/>
          </a:prstGeom>
        </p:spPr>
      </p:pic>
      <p:pic>
        <p:nvPicPr>
          <p:cNvPr id="12" name="Graphic 11">
            <a:extLst>
              <a:ext uri="{FF2B5EF4-FFF2-40B4-BE49-F238E27FC236}">
                <a16:creationId xmlns:a16="http://schemas.microsoft.com/office/drawing/2014/main" id="{75C7CA74-8828-17BB-77A2-597F4B772C0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68468" y="521003"/>
            <a:ext cx="360000" cy="360000"/>
          </a:xfrm>
          <a:prstGeom prst="rect">
            <a:avLst/>
          </a:prstGeom>
        </p:spPr>
      </p:pic>
      <p:pic>
        <p:nvPicPr>
          <p:cNvPr id="13" name="Graphic 12">
            <a:extLst>
              <a:ext uri="{FF2B5EF4-FFF2-40B4-BE49-F238E27FC236}">
                <a16:creationId xmlns:a16="http://schemas.microsoft.com/office/drawing/2014/main" id="{089687C7-B636-B3BF-BFF7-F57A472A27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01296" y="521003"/>
            <a:ext cx="360000" cy="360000"/>
          </a:xfrm>
          <a:prstGeom prst="rect">
            <a:avLst/>
          </a:prstGeom>
        </p:spPr>
      </p:pic>
      <p:pic>
        <p:nvPicPr>
          <p:cNvPr id="14" name="Graphic 13">
            <a:extLst>
              <a:ext uri="{FF2B5EF4-FFF2-40B4-BE49-F238E27FC236}">
                <a16:creationId xmlns:a16="http://schemas.microsoft.com/office/drawing/2014/main" id="{03082C4B-3453-DA12-1114-82FE4D98845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34124" y="521003"/>
            <a:ext cx="360000" cy="360000"/>
          </a:xfrm>
          <a:prstGeom prst="rect">
            <a:avLst/>
          </a:prstGeom>
        </p:spPr>
      </p:pic>
      <p:pic>
        <p:nvPicPr>
          <p:cNvPr id="15" name="Graphic 14">
            <a:extLst>
              <a:ext uri="{FF2B5EF4-FFF2-40B4-BE49-F238E27FC236}">
                <a16:creationId xmlns:a16="http://schemas.microsoft.com/office/drawing/2014/main" id="{63C0577E-2859-4FD1-8419-A4100A052C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66952" y="521003"/>
            <a:ext cx="360000" cy="360000"/>
          </a:xfrm>
          <a:prstGeom prst="rect">
            <a:avLst/>
          </a:prstGeom>
        </p:spPr>
      </p:pic>
      <p:pic>
        <p:nvPicPr>
          <p:cNvPr id="16" name="Graphic 15">
            <a:extLst>
              <a:ext uri="{FF2B5EF4-FFF2-40B4-BE49-F238E27FC236}">
                <a16:creationId xmlns:a16="http://schemas.microsoft.com/office/drawing/2014/main" id="{42D66437-BD1C-E0EE-C284-AFA17F9C68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399780" y="521003"/>
            <a:ext cx="360000" cy="360000"/>
          </a:xfrm>
          <a:prstGeom prst="rect">
            <a:avLst/>
          </a:prstGeom>
        </p:spPr>
      </p:pic>
      <p:pic>
        <p:nvPicPr>
          <p:cNvPr id="17" name="Graphic 16">
            <a:extLst>
              <a:ext uri="{FF2B5EF4-FFF2-40B4-BE49-F238E27FC236}">
                <a16:creationId xmlns:a16="http://schemas.microsoft.com/office/drawing/2014/main" id="{85D14C8A-6AD4-44E1-FD34-F3BE18B36E9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832608" y="521003"/>
            <a:ext cx="360000" cy="360000"/>
          </a:xfrm>
          <a:prstGeom prst="rect">
            <a:avLst/>
          </a:prstGeom>
        </p:spPr>
      </p:pic>
      <p:pic>
        <p:nvPicPr>
          <p:cNvPr id="18" name="Graphic 17">
            <a:extLst>
              <a:ext uri="{FF2B5EF4-FFF2-40B4-BE49-F238E27FC236}">
                <a16:creationId xmlns:a16="http://schemas.microsoft.com/office/drawing/2014/main" id="{B2526E74-5146-8765-A611-488F2CC7AB6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265436" y="521003"/>
            <a:ext cx="360000" cy="360000"/>
          </a:xfrm>
          <a:prstGeom prst="rect">
            <a:avLst/>
          </a:prstGeom>
        </p:spPr>
      </p:pic>
      <p:pic>
        <p:nvPicPr>
          <p:cNvPr id="19" name="Graphic 18">
            <a:extLst>
              <a:ext uri="{FF2B5EF4-FFF2-40B4-BE49-F238E27FC236}">
                <a16:creationId xmlns:a16="http://schemas.microsoft.com/office/drawing/2014/main" id="{E17B2528-0462-C098-5C25-7AD93F6CDD5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698264" y="521003"/>
            <a:ext cx="360000" cy="360000"/>
          </a:xfrm>
          <a:prstGeom prst="rect">
            <a:avLst/>
          </a:prstGeom>
        </p:spPr>
      </p:pic>
      <p:pic>
        <p:nvPicPr>
          <p:cNvPr id="20" name="Graphic 19">
            <a:extLst>
              <a:ext uri="{FF2B5EF4-FFF2-40B4-BE49-F238E27FC236}">
                <a16:creationId xmlns:a16="http://schemas.microsoft.com/office/drawing/2014/main" id="{C2892B13-0937-E25C-C5BC-D285F9EE82A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31092" y="521003"/>
            <a:ext cx="360000" cy="360000"/>
          </a:xfrm>
          <a:prstGeom prst="rect">
            <a:avLst/>
          </a:prstGeom>
        </p:spPr>
      </p:pic>
      <p:pic>
        <p:nvPicPr>
          <p:cNvPr id="21" name="Graphic 20">
            <a:extLst>
              <a:ext uri="{FF2B5EF4-FFF2-40B4-BE49-F238E27FC236}">
                <a16:creationId xmlns:a16="http://schemas.microsoft.com/office/drawing/2014/main" id="{44C75A9D-95E0-9CE9-34BF-7774A9AB2DA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563920" y="521003"/>
            <a:ext cx="360000" cy="360000"/>
          </a:xfrm>
          <a:prstGeom prst="rect">
            <a:avLst/>
          </a:prstGeom>
        </p:spPr>
      </p:pic>
      <p:pic>
        <p:nvPicPr>
          <p:cNvPr id="22" name="Graphic 21">
            <a:extLst>
              <a:ext uri="{FF2B5EF4-FFF2-40B4-BE49-F238E27FC236}">
                <a16:creationId xmlns:a16="http://schemas.microsoft.com/office/drawing/2014/main" id="{5C806B99-B747-1132-31D8-204B2204B08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996748" y="521003"/>
            <a:ext cx="360000" cy="360000"/>
          </a:xfrm>
          <a:prstGeom prst="rect">
            <a:avLst/>
          </a:prstGeom>
        </p:spPr>
      </p:pic>
      <p:pic>
        <p:nvPicPr>
          <p:cNvPr id="23" name="Graphic 22">
            <a:extLst>
              <a:ext uri="{FF2B5EF4-FFF2-40B4-BE49-F238E27FC236}">
                <a16:creationId xmlns:a16="http://schemas.microsoft.com/office/drawing/2014/main" id="{52C10CC5-422A-3C95-8903-4FD9AA4DB68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429576" y="521003"/>
            <a:ext cx="360000" cy="360000"/>
          </a:xfrm>
          <a:prstGeom prst="rect">
            <a:avLst/>
          </a:prstGeom>
        </p:spPr>
      </p:pic>
      <p:pic>
        <p:nvPicPr>
          <p:cNvPr id="24" name="Graphic 23">
            <a:extLst>
              <a:ext uri="{FF2B5EF4-FFF2-40B4-BE49-F238E27FC236}">
                <a16:creationId xmlns:a16="http://schemas.microsoft.com/office/drawing/2014/main" id="{7EF58FFF-B670-D92B-DACB-5B6F6166B98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62404" y="521003"/>
            <a:ext cx="360000" cy="276922"/>
          </a:xfrm>
          <a:prstGeom prst="rect">
            <a:avLst/>
          </a:prstGeom>
        </p:spPr>
      </p:pic>
      <p:pic>
        <p:nvPicPr>
          <p:cNvPr id="25" name="Graphic 24">
            <a:extLst>
              <a:ext uri="{FF2B5EF4-FFF2-40B4-BE49-F238E27FC236}">
                <a16:creationId xmlns:a16="http://schemas.microsoft.com/office/drawing/2014/main" id="{37A87252-19D4-B547-965F-C20561D8D13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295232" y="521003"/>
            <a:ext cx="360000" cy="360000"/>
          </a:xfrm>
          <a:prstGeom prst="rect">
            <a:avLst/>
          </a:prstGeom>
        </p:spPr>
      </p:pic>
      <p:pic>
        <p:nvPicPr>
          <p:cNvPr id="26" name="Graphic 25">
            <a:extLst>
              <a:ext uri="{FF2B5EF4-FFF2-40B4-BE49-F238E27FC236}">
                <a16:creationId xmlns:a16="http://schemas.microsoft.com/office/drawing/2014/main" id="{EFF204AF-E835-2843-87EC-E26A4D46274B}"/>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728060" y="521003"/>
            <a:ext cx="360000" cy="360000"/>
          </a:xfrm>
          <a:prstGeom prst="rect">
            <a:avLst/>
          </a:prstGeom>
        </p:spPr>
      </p:pic>
      <p:pic>
        <p:nvPicPr>
          <p:cNvPr id="27" name="Graphic 26">
            <a:extLst>
              <a:ext uri="{FF2B5EF4-FFF2-40B4-BE49-F238E27FC236}">
                <a16:creationId xmlns:a16="http://schemas.microsoft.com/office/drawing/2014/main" id="{33430C93-53A6-A122-EAA8-6D3CE9CF00F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160888" y="521003"/>
            <a:ext cx="360000" cy="360000"/>
          </a:xfrm>
          <a:prstGeom prst="rect">
            <a:avLst/>
          </a:prstGeom>
        </p:spPr>
      </p:pic>
      <p:pic>
        <p:nvPicPr>
          <p:cNvPr id="28" name="Graphic 27">
            <a:extLst>
              <a:ext uri="{FF2B5EF4-FFF2-40B4-BE49-F238E27FC236}">
                <a16:creationId xmlns:a16="http://schemas.microsoft.com/office/drawing/2014/main" id="{4A10F2D3-B11A-ADFF-051F-851A94E9EC8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593716" y="521003"/>
            <a:ext cx="360000" cy="360000"/>
          </a:xfrm>
          <a:prstGeom prst="rect">
            <a:avLst/>
          </a:prstGeom>
        </p:spPr>
      </p:pic>
      <p:pic>
        <p:nvPicPr>
          <p:cNvPr id="29" name="Graphic 28">
            <a:extLst>
              <a:ext uri="{FF2B5EF4-FFF2-40B4-BE49-F238E27FC236}">
                <a16:creationId xmlns:a16="http://schemas.microsoft.com/office/drawing/2014/main" id="{6863618B-8E2E-FF04-DAA6-31089463E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26544" y="521003"/>
            <a:ext cx="360000" cy="360000"/>
          </a:xfrm>
          <a:prstGeom prst="rect">
            <a:avLst/>
          </a:prstGeom>
        </p:spPr>
      </p:pic>
      <p:pic>
        <p:nvPicPr>
          <p:cNvPr id="30" name="Graphic 29">
            <a:extLst>
              <a:ext uri="{FF2B5EF4-FFF2-40B4-BE49-F238E27FC236}">
                <a16:creationId xmlns:a16="http://schemas.microsoft.com/office/drawing/2014/main" id="{293CB7D5-16F6-3CC8-2777-503135B62AE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459372" y="521003"/>
            <a:ext cx="360000" cy="360000"/>
          </a:xfrm>
          <a:prstGeom prst="rect">
            <a:avLst/>
          </a:prstGeom>
        </p:spPr>
      </p:pic>
      <p:pic>
        <p:nvPicPr>
          <p:cNvPr id="31" name="Graphic 30">
            <a:extLst>
              <a:ext uri="{FF2B5EF4-FFF2-40B4-BE49-F238E27FC236}">
                <a16:creationId xmlns:a16="http://schemas.microsoft.com/office/drawing/2014/main" id="{144C05E9-B907-F557-7DA9-17B795AC1D9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0892200" y="521003"/>
            <a:ext cx="360000" cy="360000"/>
          </a:xfrm>
          <a:prstGeom prst="rect">
            <a:avLst/>
          </a:prstGeom>
        </p:spPr>
      </p:pic>
      <p:pic>
        <p:nvPicPr>
          <p:cNvPr id="32" name="Graphic 31">
            <a:extLst>
              <a:ext uri="{FF2B5EF4-FFF2-40B4-BE49-F238E27FC236}">
                <a16:creationId xmlns:a16="http://schemas.microsoft.com/office/drawing/2014/main" id="{AE4B43A7-4E02-06B5-356C-8469845A238E}"/>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1325028" y="521003"/>
            <a:ext cx="360000" cy="360000"/>
          </a:xfrm>
          <a:prstGeom prst="rect">
            <a:avLst/>
          </a:prstGeom>
        </p:spPr>
      </p:pic>
      <p:pic>
        <p:nvPicPr>
          <p:cNvPr id="33" name="Graphic 32">
            <a:extLst>
              <a:ext uri="{FF2B5EF4-FFF2-40B4-BE49-F238E27FC236}">
                <a16:creationId xmlns:a16="http://schemas.microsoft.com/office/drawing/2014/main" id="{D72BD08F-28B4-7972-CE93-148F3BAB504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1757856" y="521003"/>
            <a:ext cx="360000" cy="360000"/>
          </a:xfrm>
          <a:prstGeom prst="rect">
            <a:avLst/>
          </a:prstGeom>
        </p:spPr>
      </p:pic>
      <p:sp>
        <p:nvSpPr>
          <p:cNvPr id="34" name="TextBox 33">
            <a:extLst>
              <a:ext uri="{FF2B5EF4-FFF2-40B4-BE49-F238E27FC236}">
                <a16:creationId xmlns:a16="http://schemas.microsoft.com/office/drawing/2014/main" id="{AA0DBEB6-2B03-CE89-F3F9-0623D0F5F13E}"/>
              </a:ext>
            </a:extLst>
          </p:cNvPr>
          <p:cNvSpPr txBox="1"/>
          <p:nvPr/>
        </p:nvSpPr>
        <p:spPr>
          <a:xfrm>
            <a:off x="0" y="0"/>
            <a:ext cx="5525595" cy="369332"/>
          </a:xfrm>
          <a:prstGeom prst="rect">
            <a:avLst/>
          </a:prstGeom>
          <a:noFill/>
        </p:spPr>
        <p:txBody>
          <a:bodyPr wrap="square" rtlCol="0">
            <a:spAutoFit/>
          </a:bodyPr>
          <a:lstStyle/>
          <a:p>
            <a:r>
              <a:rPr lang="en-GB"/>
              <a:t>AI + Machine Learning</a:t>
            </a:r>
          </a:p>
        </p:txBody>
      </p:sp>
      <p:pic>
        <p:nvPicPr>
          <p:cNvPr id="35" name="Graphic 34">
            <a:extLst>
              <a:ext uri="{FF2B5EF4-FFF2-40B4-BE49-F238E27FC236}">
                <a16:creationId xmlns:a16="http://schemas.microsoft.com/office/drawing/2014/main" id="{B798087B-7828-076C-D3E2-9F7E7F248D6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41661" y="1595847"/>
            <a:ext cx="360000" cy="360000"/>
          </a:xfrm>
          <a:prstGeom prst="rect">
            <a:avLst/>
          </a:prstGeom>
        </p:spPr>
      </p:pic>
      <p:pic>
        <p:nvPicPr>
          <p:cNvPr id="36" name="Graphic 35">
            <a:extLst>
              <a:ext uri="{FF2B5EF4-FFF2-40B4-BE49-F238E27FC236}">
                <a16:creationId xmlns:a16="http://schemas.microsoft.com/office/drawing/2014/main" id="{61869EDB-5B13-17E6-871B-10008A8F2FFF}"/>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538994" y="1595847"/>
            <a:ext cx="360000" cy="360000"/>
          </a:xfrm>
          <a:prstGeom prst="rect">
            <a:avLst/>
          </a:prstGeom>
        </p:spPr>
      </p:pic>
      <p:pic>
        <p:nvPicPr>
          <p:cNvPr id="37" name="Graphic 36">
            <a:extLst>
              <a:ext uri="{FF2B5EF4-FFF2-40B4-BE49-F238E27FC236}">
                <a16:creationId xmlns:a16="http://schemas.microsoft.com/office/drawing/2014/main" id="{BE8D5B0C-3D57-86AA-5EEF-B4AFF827258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2236327" y="1595847"/>
            <a:ext cx="360000" cy="360000"/>
          </a:xfrm>
          <a:prstGeom prst="rect">
            <a:avLst/>
          </a:prstGeom>
        </p:spPr>
      </p:pic>
      <p:pic>
        <p:nvPicPr>
          <p:cNvPr id="38" name="Graphic 37">
            <a:extLst>
              <a:ext uri="{FF2B5EF4-FFF2-40B4-BE49-F238E27FC236}">
                <a16:creationId xmlns:a16="http://schemas.microsoft.com/office/drawing/2014/main" id="{495E4660-F774-2018-ABA5-8F02F605A3F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933660" y="1595847"/>
            <a:ext cx="360000" cy="360000"/>
          </a:xfrm>
          <a:prstGeom prst="rect">
            <a:avLst/>
          </a:prstGeom>
        </p:spPr>
      </p:pic>
      <p:pic>
        <p:nvPicPr>
          <p:cNvPr id="39" name="Graphic 38">
            <a:extLst>
              <a:ext uri="{FF2B5EF4-FFF2-40B4-BE49-F238E27FC236}">
                <a16:creationId xmlns:a16="http://schemas.microsoft.com/office/drawing/2014/main" id="{5332D33A-A3F2-AD2A-B9C7-0E576A20E706}"/>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630993" y="1595847"/>
            <a:ext cx="360000" cy="360000"/>
          </a:xfrm>
          <a:prstGeom prst="rect">
            <a:avLst/>
          </a:prstGeom>
        </p:spPr>
      </p:pic>
      <p:pic>
        <p:nvPicPr>
          <p:cNvPr id="40" name="Graphic 39">
            <a:extLst>
              <a:ext uri="{FF2B5EF4-FFF2-40B4-BE49-F238E27FC236}">
                <a16:creationId xmlns:a16="http://schemas.microsoft.com/office/drawing/2014/main" id="{04BAF557-BB89-D3EF-90BC-F0CBB1505E02}"/>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4328326" y="1595847"/>
            <a:ext cx="360000" cy="360000"/>
          </a:xfrm>
          <a:prstGeom prst="rect">
            <a:avLst/>
          </a:prstGeom>
        </p:spPr>
      </p:pic>
      <p:pic>
        <p:nvPicPr>
          <p:cNvPr id="41" name="Graphic 40">
            <a:extLst>
              <a:ext uri="{FF2B5EF4-FFF2-40B4-BE49-F238E27FC236}">
                <a16:creationId xmlns:a16="http://schemas.microsoft.com/office/drawing/2014/main" id="{957AFF01-D221-1989-F511-C6484574BA05}"/>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025659" y="1595847"/>
            <a:ext cx="360000" cy="360000"/>
          </a:xfrm>
          <a:prstGeom prst="rect">
            <a:avLst/>
          </a:prstGeom>
        </p:spPr>
      </p:pic>
      <p:pic>
        <p:nvPicPr>
          <p:cNvPr id="42" name="Graphic 41">
            <a:extLst>
              <a:ext uri="{FF2B5EF4-FFF2-40B4-BE49-F238E27FC236}">
                <a16:creationId xmlns:a16="http://schemas.microsoft.com/office/drawing/2014/main" id="{2F2ED79A-BC3C-F21F-C07A-DA0E98E762D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5722992" y="1595847"/>
            <a:ext cx="360000" cy="360000"/>
          </a:xfrm>
          <a:prstGeom prst="rect">
            <a:avLst/>
          </a:prstGeom>
        </p:spPr>
      </p:pic>
      <p:pic>
        <p:nvPicPr>
          <p:cNvPr id="43" name="Graphic 42">
            <a:extLst>
              <a:ext uri="{FF2B5EF4-FFF2-40B4-BE49-F238E27FC236}">
                <a16:creationId xmlns:a16="http://schemas.microsoft.com/office/drawing/2014/main" id="{EC55AD35-F3CE-D339-8AC2-1705CA8D10A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420325" y="1595847"/>
            <a:ext cx="360000" cy="360000"/>
          </a:xfrm>
          <a:prstGeom prst="rect">
            <a:avLst/>
          </a:prstGeom>
        </p:spPr>
      </p:pic>
      <p:pic>
        <p:nvPicPr>
          <p:cNvPr id="44" name="Graphic 43">
            <a:extLst>
              <a:ext uri="{FF2B5EF4-FFF2-40B4-BE49-F238E27FC236}">
                <a16:creationId xmlns:a16="http://schemas.microsoft.com/office/drawing/2014/main" id="{57D185F6-1AE3-7F53-4B2F-472751B99BB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117658" y="1595847"/>
            <a:ext cx="360000" cy="360000"/>
          </a:xfrm>
          <a:prstGeom prst="rect">
            <a:avLst/>
          </a:prstGeom>
        </p:spPr>
      </p:pic>
      <p:pic>
        <p:nvPicPr>
          <p:cNvPr id="45" name="Graphic 44">
            <a:extLst>
              <a:ext uri="{FF2B5EF4-FFF2-40B4-BE49-F238E27FC236}">
                <a16:creationId xmlns:a16="http://schemas.microsoft.com/office/drawing/2014/main" id="{7E75404F-DE17-D279-16B5-D388F4AF030C}"/>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14991" y="1595847"/>
            <a:ext cx="360000" cy="360000"/>
          </a:xfrm>
          <a:prstGeom prst="rect">
            <a:avLst/>
          </a:prstGeom>
        </p:spPr>
      </p:pic>
      <p:pic>
        <p:nvPicPr>
          <p:cNvPr id="46" name="Graphic 45">
            <a:extLst>
              <a:ext uri="{FF2B5EF4-FFF2-40B4-BE49-F238E27FC236}">
                <a16:creationId xmlns:a16="http://schemas.microsoft.com/office/drawing/2014/main" id="{6B0222B0-601F-3EBF-39CB-BF658B3EFB74}"/>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512324" y="1595847"/>
            <a:ext cx="360000" cy="360000"/>
          </a:xfrm>
          <a:prstGeom prst="rect">
            <a:avLst/>
          </a:prstGeom>
        </p:spPr>
      </p:pic>
      <p:pic>
        <p:nvPicPr>
          <p:cNvPr id="47" name="Graphic 46">
            <a:extLst>
              <a:ext uri="{FF2B5EF4-FFF2-40B4-BE49-F238E27FC236}">
                <a16:creationId xmlns:a16="http://schemas.microsoft.com/office/drawing/2014/main" id="{44271942-E312-7B8A-DFF0-0D9A39951353}"/>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9209657" y="1595847"/>
            <a:ext cx="360000" cy="360000"/>
          </a:xfrm>
          <a:prstGeom prst="rect">
            <a:avLst/>
          </a:prstGeom>
        </p:spPr>
      </p:pic>
      <p:pic>
        <p:nvPicPr>
          <p:cNvPr id="48" name="Graphic 47">
            <a:extLst>
              <a:ext uri="{FF2B5EF4-FFF2-40B4-BE49-F238E27FC236}">
                <a16:creationId xmlns:a16="http://schemas.microsoft.com/office/drawing/2014/main" id="{37F54034-AD89-6146-8ADD-678BDB4F800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906990" y="1595847"/>
            <a:ext cx="360000" cy="360000"/>
          </a:xfrm>
          <a:prstGeom prst="rect">
            <a:avLst/>
          </a:prstGeom>
        </p:spPr>
      </p:pic>
      <p:pic>
        <p:nvPicPr>
          <p:cNvPr id="49" name="Graphic 48">
            <a:extLst>
              <a:ext uri="{FF2B5EF4-FFF2-40B4-BE49-F238E27FC236}">
                <a16:creationId xmlns:a16="http://schemas.microsoft.com/office/drawing/2014/main" id="{2E73A771-02DA-2D19-0954-276EAC1C9970}"/>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604323" y="1595847"/>
            <a:ext cx="360000" cy="360000"/>
          </a:xfrm>
          <a:prstGeom prst="rect">
            <a:avLst/>
          </a:prstGeom>
        </p:spPr>
      </p:pic>
      <p:pic>
        <p:nvPicPr>
          <p:cNvPr id="50" name="Graphic 49">
            <a:extLst>
              <a:ext uri="{FF2B5EF4-FFF2-40B4-BE49-F238E27FC236}">
                <a16:creationId xmlns:a16="http://schemas.microsoft.com/office/drawing/2014/main" id="{67EB61FA-827F-4685-5E47-12F511BF7CC1}"/>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1301656" y="1595847"/>
            <a:ext cx="360000" cy="360000"/>
          </a:xfrm>
          <a:prstGeom prst="rect">
            <a:avLst/>
          </a:prstGeom>
        </p:spPr>
      </p:pic>
      <p:pic>
        <p:nvPicPr>
          <p:cNvPr id="51" name="Graphic 50">
            <a:extLst>
              <a:ext uri="{FF2B5EF4-FFF2-40B4-BE49-F238E27FC236}">
                <a16:creationId xmlns:a16="http://schemas.microsoft.com/office/drawing/2014/main" id="{416CF002-9300-4A3D-931D-27FFF62CC8E6}"/>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44328" y="1595847"/>
            <a:ext cx="360000" cy="360000"/>
          </a:xfrm>
          <a:prstGeom prst="rect">
            <a:avLst/>
          </a:prstGeom>
        </p:spPr>
      </p:pic>
      <p:sp>
        <p:nvSpPr>
          <p:cNvPr id="52" name="TextBox 51">
            <a:extLst>
              <a:ext uri="{FF2B5EF4-FFF2-40B4-BE49-F238E27FC236}">
                <a16:creationId xmlns:a16="http://schemas.microsoft.com/office/drawing/2014/main" id="{F039D8F1-B148-3195-5364-218E1E317D77}"/>
              </a:ext>
            </a:extLst>
          </p:cNvPr>
          <p:cNvSpPr txBox="1"/>
          <p:nvPr/>
        </p:nvSpPr>
        <p:spPr>
          <a:xfrm>
            <a:off x="0" y="1143759"/>
            <a:ext cx="5525595" cy="369332"/>
          </a:xfrm>
          <a:prstGeom prst="rect">
            <a:avLst/>
          </a:prstGeom>
          <a:noFill/>
        </p:spPr>
        <p:txBody>
          <a:bodyPr wrap="square" rtlCol="0">
            <a:spAutoFit/>
          </a:bodyPr>
          <a:lstStyle/>
          <a:p>
            <a:r>
              <a:rPr lang="en-GB"/>
              <a:t>Analytics</a:t>
            </a:r>
          </a:p>
        </p:txBody>
      </p:sp>
      <p:pic>
        <p:nvPicPr>
          <p:cNvPr id="53" name="Graphic 52">
            <a:extLst>
              <a:ext uri="{FF2B5EF4-FFF2-40B4-BE49-F238E27FC236}">
                <a16:creationId xmlns:a16="http://schemas.microsoft.com/office/drawing/2014/main" id="{D932B349-481C-8711-6EA2-55A649406DE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44328" y="2643817"/>
            <a:ext cx="360000" cy="360000"/>
          </a:xfrm>
          <a:prstGeom prst="rect">
            <a:avLst/>
          </a:prstGeom>
        </p:spPr>
      </p:pic>
      <p:pic>
        <p:nvPicPr>
          <p:cNvPr id="54" name="Graphic 53">
            <a:extLst>
              <a:ext uri="{FF2B5EF4-FFF2-40B4-BE49-F238E27FC236}">
                <a16:creationId xmlns:a16="http://schemas.microsoft.com/office/drawing/2014/main" id="{4C94FECE-5BFF-4B8E-190D-A0E710451EE3}"/>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538995" y="2643817"/>
            <a:ext cx="360000" cy="360000"/>
          </a:xfrm>
          <a:prstGeom prst="rect">
            <a:avLst/>
          </a:prstGeom>
        </p:spPr>
      </p:pic>
      <p:pic>
        <p:nvPicPr>
          <p:cNvPr id="55" name="Graphic 54">
            <a:extLst>
              <a:ext uri="{FF2B5EF4-FFF2-40B4-BE49-F238E27FC236}">
                <a16:creationId xmlns:a16="http://schemas.microsoft.com/office/drawing/2014/main" id="{ED5773E0-5F9B-B347-F191-2100B5E064C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2933662" y="2643817"/>
            <a:ext cx="360000" cy="360000"/>
          </a:xfrm>
          <a:prstGeom prst="rect">
            <a:avLst/>
          </a:prstGeom>
        </p:spPr>
      </p:pic>
      <p:pic>
        <p:nvPicPr>
          <p:cNvPr id="56" name="Graphic 55">
            <a:extLst>
              <a:ext uri="{FF2B5EF4-FFF2-40B4-BE49-F238E27FC236}">
                <a16:creationId xmlns:a16="http://schemas.microsoft.com/office/drawing/2014/main" id="{6A2A0040-8AA7-317A-2F3A-8A6A9CEB72D7}"/>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328329" y="2643817"/>
            <a:ext cx="360000" cy="360000"/>
          </a:xfrm>
          <a:prstGeom prst="rect">
            <a:avLst/>
          </a:prstGeom>
        </p:spPr>
      </p:pic>
      <p:pic>
        <p:nvPicPr>
          <p:cNvPr id="57" name="Graphic 56">
            <a:extLst>
              <a:ext uri="{FF2B5EF4-FFF2-40B4-BE49-F238E27FC236}">
                <a16:creationId xmlns:a16="http://schemas.microsoft.com/office/drawing/2014/main" id="{E446EDEF-5402-DF3E-17F8-525743A7874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722996" y="2643817"/>
            <a:ext cx="360000" cy="360000"/>
          </a:xfrm>
          <a:prstGeom prst="rect">
            <a:avLst/>
          </a:prstGeom>
        </p:spPr>
      </p:pic>
      <p:pic>
        <p:nvPicPr>
          <p:cNvPr id="58" name="Graphic 57">
            <a:extLst>
              <a:ext uri="{FF2B5EF4-FFF2-40B4-BE49-F238E27FC236}">
                <a16:creationId xmlns:a16="http://schemas.microsoft.com/office/drawing/2014/main" id="{39C18737-1D12-3E84-E2F2-AC215A90653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117663" y="2643817"/>
            <a:ext cx="360000" cy="360000"/>
          </a:xfrm>
          <a:prstGeom prst="rect">
            <a:avLst/>
          </a:prstGeom>
        </p:spPr>
      </p:pic>
      <p:pic>
        <p:nvPicPr>
          <p:cNvPr id="59" name="Graphic 58">
            <a:extLst>
              <a:ext uri="{FF2B5EF4-FFF2-40B4-BE49-F238E27FC236}">
                <a16:creationId xmlns:a16="http://schemas.microsoft.com/office/drawing/2014/main" id="{CF7FF0A5-DDDC-9302-2FC7-7C407E0D8E5A}"/>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8512330" y="2643817"/>
            <a:ext cx="360000" cy="360000"/>
          </a:xfrm>
          <a:prstGeom prst="rect">
            <a:avLst/>
          </a:prstGeom>
        </p:spPr>
      </p:pic>
      <p:pic>
        <p:nvPicPr>
          <p:cNvPr id="60" name="Graphic 59">
            <a:extLst>
              <a:ext uri="{FF2B5EF4-FFF2-40B4-BE49-F238E27FC236}">
                <a16:creationId xmlns:a16="http://schemas.microsoft.com/office/drawing/2014/main" id="{C6AD7374-7DF8-1265-AF5C-EF134CAADDD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9906997" y="2643817"/>
            <a:ext cx="360000" cy="360000"/>
          </a:xfrm>
          <a:prstGeom prst="rect">
            <a:avLst/>
          </a:prstGeom>
        </p:spPr>
      </p:pic>
      <p:sp>
        <p:nvSpPr>
          <p:cNvPr id="61" name="TextBox 60">
            <a:extLst>
              <a:ext uri="{FF2B5EF4-FFF2-40B4-BE49-F238E27FC236}">
                <a16:creationId xmlns:a16="http://schemas.microsoft.com/office/drawing/2014/main" id="{B3D9B479-D0BA-334C-2AC7-2CBA519AFD99}"/>
              </a:ext>
            </a:extLst>
          </p:cNvPr>
          <p:cNvSpPr txBox="1"/>
          <p:nvPr/>
        </p:nvSpPr>
        <p:spPr>
          <a:xfrm>
            <a:off x="0" y="2115166"/>
            <a:ext cx="5525595" cy="369332"/>
          </a:xfrm>
          <a:prstGeom prst="rect">
            <a:avLst/>
          </a:prstGeom>
          <a:noFill/>
        </p:spPr>
        <p:txBody>
          <a:bodyPr wrap="square" rtlCol="0">
            <a:spAutoFit/>
          </a:bodyPr>
          <a:lstStyle/>
          <a:p>
            <a:r>
              <a:rPr lang="en-GB"/>
              <a:t>App Services</a:t>
            </a:r>
          </a:p>
        </p:txBody>
      </p:sp>
      <p:pic>
        <p:nvPicPr>
          <p:cNvPr id="62" name="Graphic 61">
            <a:extLst>
              <a:ext uri="{FF2B5EF4-FFF2-40B4-BE49-F238E27FC236}">
                <a16:creationId xmlns:a16="http://schemas.microsoft.com/office/drawing/2014/main" id="{56D0386D-CB79-AB68-77D2-6C29EB564ED3}"/>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144325" y="3699855"/>
            <a:ext cx="360000" cy="360000"/>
          </a:xfrm>
          <a:prstGeom prst="rect">
            <a:avLst/>
          </a:prstGeom>
        </p:spPr>
      </p:pic>
      <p:pic>
        <p:nvPicPr>
          <p:cNvPr id="63" name="Graphic 62">
            <a:extLst>
              <a:ext uri="{FF2B5EF4-FFF2-40B4-BE49-F238E27FC236}">
                <a16:creationId xmlns:a16="http://schemas.microsoft.com/office/drawing/2014/main" id="{DF4B882C-C89B-764C-F4DA-2C53C6DDA43A}"/>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3282325" y="3699855"/>
            <a:ext cx="360000" cy="360000"/>
          </a:xfrm>
          <a:prstGeom prst="rect">
            <a:avLst/>
          </a:prstGeom>
        </p:spPr>
      </p:pic>
      <p:pic>
        <p:nvPicPr>
          <p:cNvPr id="64" name="Graphic 63">
            <a:extLst>
              <a:ext uri="{FF2B5EF4-FFF2-40B4-BE49-F238E27FC236}">
                <a16:creationId xmlns:a16="http://schemas.microsoft.com/office/drawing/2014/main" id="{9D396C2A-89B1-C15B-4397-A6421B6F4FE4}"/>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6420325" y="3699855"/>
            <a:ext cx="360000" cy="360000"/>
          </a:xfrm>
          <a:prstGeom prst="rect">
            <a:avLst/>
          </a:prstGeom>
        </p:spPr>
      </p:pic>
      <p:sp>
        <p:nvSpPr>
          <p:cNvPr id="65" name="TextBox 64">
            <a:extLst>
              <a:ext uri="{FF2B5EF4-FFF2-40B4-BE49-F238E27FC236}">
                <a16:creationId xmlns:a16="http://schemas.microsoft.com/office/drawing/2014/main" id="{7AE8F58D-9568-67BB-B6DC-EED27C19BB43}"/>
              </a:ext>
            </a:extLst>
          </p:cNvPr>
          <p:cNvSpPr txBox="1"/>
          <p:nvPr/>
        </p:nvSpPr>
        <p:spPr>
          <a:xfrm>
            <a:off x="0" y="3163136"/>
            <a:ext cx="2073325" cy="369332"/>
          </a:xfrm>
          <a:prstGeom prst="rect">
            <a:avLst/>
          </a:prstGeom>
          <a:noFill/>
        </p:spPr>
        <p:txBody>
          <a:bodyPr wrap="square" rtlCol="0">
            <a:spAutoFit/>
          </a:bodyPr>
          <a:lstStyle/>
          <a:p>
            <a:r>
              <a:rPr lang="en-GB"/>
              <a:t>Azure Ecosystem</a:t>
            </a:r>
          </a:p>
        </p:txBody>
      </p:sp>
      <p:pic>
        <p:nvPicPr>
          <p:cNvPr id="66" name="Graphic 65">
            <a:extLst>
              <a:ext uri="{FF2B5EF4-FFF2-40B4-BE49-F238E27FC236}">
                <a16:creationId xmlns:a16="http://schemas.microsoft.com/office/drawing/2014/main" id="{CD5A0F27-EB12-B01C-9692-03B27299370A}"/>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144325" y="4722154"/>
            <a:ext cx="360000" cy="360000"/>
          </a:xfrm>
          <a:prstGeom prst="rect">
            <a:avLst/>
          </a:prstGeom>
        </p:spPr>
      </p:pic>
      <p:pic>
        <p:nvPicPr>
          <p:cNvPr id="67" name="Graphic 66">
            <a:extLst>
              <a:ext uri="{FF2B5EF4-FFF2-40B4-BE49-F238E27FC236}">
                <a16:creationId xmlns:a16="http://schemas.microsoft.com/office/drawing/2014/main" id="{C99538F4-2C31-F67A-0E01-F7C8670D3FC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1713325" y="4722154"/>
            <a:ext cx="360000" cy="360000"/>
          </a:xfrm>
          <a:prstGeom prst="rect">
            <a:avLst/>
          </a:prstGeom>
        </p:spPr>
      </p:pic>
      <p:pic>
        <p:nvPicPr>
          <p:cNvPr id="68" name="Graphic 67">
            <a:extLst>
              <a:ext uri="{FF2B5EF4-FFF2-40B4-BE49-F238E27FC236}">
                <a16:creationId xmlns:a16="http://schemas.microsoft.com/office/drawing/2014/main" id="{4DE14B7C-B8F1-4E96-8533-E2BDCD57A868}"/>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282325" y="4722154"/>
            <a:ext cx="360000" cy="360000"/>
          </a:xfrm>
          <a:prstGeom prst="rect">
            <a:avLst/>
          </a:prstGeom>
        </p:spPr>
      </p:pic>
      <p:pic>
        <p:nvPicPr>
          <p:cNvPr id="69" name="Graphic 68">
            <a:extLst>
              <a:ext uri="{FF2B5EF4-FFF2-40B4-BE49-F238E27FC236}">
                <a16:creationId xmlns:a16="http://schemas.microsoft.com/office/drawing/2014/main" id="{6DE51215-07A2-0229-E71A-C29E2402B8AD}"/>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851325" y="4722154"/>
            <a:ext cx="360000" cy="360000"/>
          </a:xfrm>
          <a:prstGeom prst="rect">
            <a:avLst/>
          </a:prstGeom>
        </p:spPr>
      </p:pic>
      <p:pic>
        <p:nvPicPr>
          <p:cNvPr id="70" name="Graphic 69">
            <a:extLst>
              <a:ext uri="{FF2B5EF4-FFF2-40B4-BE49-F238E27FC236}">
                <a16:creationId xmlns:a16="http://schemas.microsoft.com/office/drawing/2014/main" id="{1340D71F-EC8D-052D-F60C-ECBAB3CFA4C3}"/>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420325" y="4722154"/>
            <a:ext cx="360000" cy="360000"/>
          </a:xfrm>
          <a:prstGeom prst="rect">
            <a:avLst/>
          </a:prstGeom>
        </p:spPr>
      </p:pic>
      <p:pic>
        <p:nvPicPr>
          <p:cNvPr id="71" name="Graphic 70">
            <a:extLst>
              <a:ext uri="{FF2B5EF4-FFF2-40B4-BE49-F238E27FC236}">
                <a16:creationId xmlns:a16="http://schemas.microsoft.com/office/drawing/2014/main" id="{CE81CAA3-06D7-E89E-8F9E-C854F50B3061}"/>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7989325" y="4722154"/>
            <a:ext cx="360000" cy="360000"/>
          </a:xfrm>
          <a:prstGeom prst="rect">
            <a:avLst/>
          </a:prstGeom>
        </p:spPr>
      </p:pic>
      <p:pic>
        <p:nvPicPr>
          <p:cNvPr id="72" name="Graphic 71">
            <a:extLst>
              <a:ext uri="{FF2B5EF4-FFF2-40B4-BE49-F238E27FC236}">
                <a16:creationId xmlns:a16="http://schemas.microsoft.com/office/drawing/2014/main" id="{BD5E8A45-5CC9-4ADD-3057-919C8573B5AD}"/>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9558325" y="4722154"/>
            <a:ext cx="360000" cy="360000"/>
          </a:xfrm>
          <a:prstGeom prst="rect">
            <a:avLst/>
          </a:prstGeom>
        </p:spPr>
      </p:pic>
      <p:sp>
        <p:nvSpPr>
          <p:cNvPr id="73" name="TextBox 72">
            <a:extLst>
              <a:ext uri="{FF2B5EF4-FFF2-40B4-BE49-F238E27FC236}">
                <a16:creationId xmlns:a16="http://schemas.microsoft.com/office/drawing/2014/main" id="{47017269-B38B-7A8F-DC88-AA112F70184D}"/>
              </a:ext>
            </a:extLst>
          </p:cNvPr>
          <p:cNvSpPr txBox="1"/>
          <p:nvPr/>
        </p:nvSpPr>
        <p:spPr>
          <a:xfrm>
            <a:off x="0" y="4206338"/>
            <a:ext cx="3237396" cy="369332"/>
          </a:xfrm>
          <a:prstGeom prst="rect">
            <a:avLst/>
          </a:prstGeom>
          <a:noFill/>
        </p:spPr>
        <p:txBody>
          <a:bodyPr wrap="square" rtlCol="0">
            <a:spAutoFit/>
          </a:bodyPr>
          <a:lstStyle/>
          <a:p>
            <a:r>
              <a:rPr lang="en-GB"/>
              <a:t>Azure Stack</a:t>
            </a:r>
          </a:p>
        </p:txBody>
      </p:sp>
      <p:pic>
        <p:nvPicPr>
          <p:cNvPr id="74" name="Graphic 73">
            <a:extLst>
              <a:ext uri="{FF2B5EF4-FFF2-40B4-BE49-F238E27FC236}">
                <a16:creationId xmlns:a16="http://schemas.microsoft.com/office/drawing/2014/main" id="{3FADD1B2-8FC1-06AD-241D-E8FC2AEC80C9}"/>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22345" y="5744453"/>
            <a:ext cx="360000" cy="360000"/>
          </a:xfrm>
          <a:prstGeom prst="rect">
            <a:avLst/>
          </a:prstGeom>
        </p:spPr>
      </p:pic>
      <p:pic>
        <p:nvPicPr>
          <p:cNvPr id="75" name="Graphic 74">
            <a:extLst>
              <a:ext uri="{FF2B5EF4-FFF2-40B4-BE49-F238E27FC236}">
                <a16:creationId xmlns:a16="http://schemas.microsoft.com/office/drawing/2014/main" id="{1D719FE0-AE8D-9751-7BE5-E2ACD97383D5}"/>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915488" y="5744453"/>
            <a:ext cx="360000" cy="360000"/>
          </a:xfrm>
          <a:prstGeom prst="rect">
            <a:avLst/>
          </a:prstGeom>
        </p:spPr>
      </p:pic>
      <p:pic>
        <p:nvPicPr>
          <p:cNvPr id="76" name="Graphic 75">
            <a:extLst>
              <a:ext uri="{FF2B5EF4-FFF2-40B4-BE49-F238E27FC236}">
                <a16:creationId xmlns:a16="http://schemas.microsoft.com/office/drawing/2014/main" id="{3BCD822E-931C-CDAB-EF79-4EA4AFFDCFBA}"/>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3708631" y="5744453"/>
            <a:ext cx="360000" cy="360000"/>
          </a:xfrm>
          <a:prstGeom prst="rect">
            <a:avLst/>
          </a:prstGeom>
        </p:spPr>
      </p:pic>
      <p:pic>
        <p:nvPicPr>
          <p:cNvPr id="77" name="Graphic 76">
            <a:extLst>
              <a:ext uri="{FF2B5EF4-FFF2-40B4-BE49-F238E27FC236}">
                <a16:creationId xmlns:a16="http://schemas.microsoft.com/office/drawing/2014/main" id="{4D158540-D22F-3FEE-5500-01FB46337353}"/>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501774" y="5744453"/>
            <a:ext cx="360000" cy="360000"/>
          </a:xfrm>
          <a:prstGeom prst="rect">
            <a:avLst/>
          </a:prstGeom>
        </p:spPr>
      </p:pic>
      <p:pic>
        <p:nvPicPr>
          <p:cNvPr id="78" name="Graphic 77">
            <a:extLst>
              <a:ext uri="{FF2B5EF4-FFF2-40B4-BE49-F238E27FC236}">
                <a16:creationId xmlns:a16="http://schemas.microsoft.com/office/drawing/2014/main" id="{4174301C-34DE-2F23-5248-F40D730A91C2}"/>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294917" y="5744453"/>
            <a:ext cx="360000" cy="360000"/>
          </a:xfrm>
          <a:prstGeom prst="rect">
            <a:avLst/>
          </a:prstGeom>
        </p:spPr>
      </p:pic>
      <p:pic>
        <p:nvPicPr>
          <p:cNvPr id="79" name="Graphic 78">
            <a:extLst>
              <a:ext uri="{FF2B5EF4-FFF2-40B4-BE49-F238E27FC236}">
                <a16:creationId xmlns:a16="http://schemas.microsoft.com/office/drawing/2014/main" id="{0778AF47-3E33-E824-2654-186C21A4C6CC}"/>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088060" y="5744453"/>
            <a:ext cx="360000" cy="360000"/>
          </a:xfrm>
          <a:prstGeom prst="rect">
            <a:avLst/>
          </a:prstGeom>
        </p:spPr>
      </p:pic>
      <p:sp>
        <p:nvSpPr>
          <p:cNvPr id="80" name="TextBox 79">
            <a:extLst>
              <a:ext uri="{FF2B5EF4-FFF2-40B4-BE49-F238E27FC236}">
                <a16:creationId xmlns:a16="http://schemas.microsoft.com/office/drawing/2014/main" id="{B3720B4C-5969-8674-17CB-3F87729A0E95}"/>
              </a:ext>
            </a:extLst>
          </p:cNvPr>
          <p:cNvSpPr txBox="1"/>
          <p:nvPr/>
        </p:nvSpPr>
        <p:spPr>
          <a:xfrm>
            <a:off x="0" y="5273012"/>
            <a:ext cx="3237396" cy="369332"/>
          </a:xfrm>
          <a:prstGeom prst="rect">
            <a:avLst/>
          </a:prstGeom>
          <a:noFill/>
        </p:spPr>
        <p:txBody>
          <a:bodyPr wrap="square" rtlCol="0">
            <a:spAutoFit/>
          </a:bodyPr>
          <a:lstStyle/>
          <a:p>
            <a:r>
              <a:rPr lang="en-GB"/>
              <a:t>Azure Blockchain</a:t>
            </a:r>
          </a:p>
        </p:txBody>
      </p:sp>
    </p:spTree>
    <p:extLst>
      <p:ext uri="{BB962C8B-B14F-4D97-AF65-F5344CB8AC3E}">
        <p14:creationId xmlns:p14="http://schemas.microsoft.com/office/powerpoint/2010/main" val="11053612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B4C0C38-640C-A96E-D42F-16E1B028B0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000" y="975377"/>
            <a:ext cx="288000" cy="288000"/>
          </a:xfrm>
          <a:prstGeom prst="rect">
            <a:avLst/>
          </a:prstGeom>
        </p:spPr>
      </p:pic>
      <p:pic>
        <p:nvPicPr>
          <p:cNvPr id="7" name="Graphic 6">
            <a:extLst>
              <a:ext uri="{FF2B5EF4-FFF2-40B4-BE49-F238E27FC236}">
                <a16:creationId xmlns:a16="http://schemas.microsoft.com/office/drawing/2014/main" id="{EF3F9C66-C5D0-43D9-CD15-BDA1E73D9A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0000" y="975377"/>
            <a:ext cx="288000" cy="288000"/>
          </a:xfrm>
          <a:prstGeom prst="rect">
            <a:avLst/>
          </a:prstGeom>
        </p:spPr>
      </p:pic>
      <p:pic>
        <p:nvPicPr>
          <p:cNvPr id="8" name="Graphic 7">
            <a:extLst>
              <a:ext uri="{FF2B5EF4-FFF2-40B4-BE49-F238E27FC236}">
                <a16:creationId xmlns:a16="http://schemas.microsoft.com/office/drawing/2014/main" id="{A319AF5A-F19B-3619-9E7B-93FC12B8BA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4000" y="975377"/>
            <a:ext cx="288000" cy="288000"/>
          </a:xfrm>
          <a:prstGeom prst="rect">
            <a:avLst/>
          </a:prstGeom>
        </p:spPr>
      </p:pic>
      <p:pic>
        <p:nvPicPr>
          <p:cNvPr id="9" name="Graphic 8">
            <a:extLst>
              <a:ext uri="{FF2B5EF4-FFF2-40B4-BE49-F238E27FC236}">
                <a16:creationId xmlns:a16="http://schemas.microsoft.com/office/drawing/2014/main" id="{B78E70A9-4F0A-3260-C49D-A20325AC3F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08000" y="975377"/>
            <a:ext cx="288000" cy="288000"/>
          </a:xfrm>
          <a:prstGeom prst="rect">
            <a:avLst/>
          </a:prstGeom>
        </p:spPr>
      </p:pic>
      <p:pic>
        <p:nvPicPr>
          <p:cNvPr id="10" name="Graphic 9">
            <a:extLst>
              <a:ext uri="{FF2B5EF4-FFF2-40B4-BE49-F238E27FC236}">
                <a16:creationId xmlns:a16="http://schemas.microsoft.com/office/drawing/2014/main" id="{31304674-9D0E-D661-CE9A-B42178C1B7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32000" y="975377"/>
            <a:ext cx="288000" cy="288000"/>
          </a:xfrm>
          <a:prstGeom prst="rect">
            <a:avLst/>
          </a:prstGeom>
        </p:spPr>
      </p:pic>
      <p:pic>
        <p:nvPicPr>
          <p:cNvPr id="11" name="Graphic 10">
            <a:extLst>
              <a:ext uri="{FF2B5EF4-FFF2-40B4-BE49-F238E27FC236}">
                <a16:creationId xmlns:a16="http://schemas.microsoft.com/office/drawing/2014/main" id="{A640F7EE-2313-3080-42EA-BD973577EF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56000" y="975377"/>
            <a:ext cx="288000" cy="288000"/>
          </a:xfrm>
          <a:prstGeom prst="rect">
            <a:avLst/>
          </a:prstGeom>
        </p:spPr>
      </p:pic>
      <p:pic>
        <p:nvPicPr>
          <p:cNvPr id="12" name="Graphic 11">
            <a:extLst>
              <a:ext uri="{FF2B5EF4-FFF2-40B4-BE49-F238E27FC236}">
                <a16:creationId xmlns:a16="http://schemas.microsoft.com/office/drawing/2014/main" id="{8CC33256-0C25-F57B-6611-3AFA7B30A8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80000" y="975377"/>
            <a:ext cx="288000" cy="288000"/>
          </a:xfrm>
          <a:prstGeom prst="rect">
            <a:avLst/>
          </a:prstGeom>
        </p:spPr>
      </p:pic>
      <p:pic>
        <p:nvPicPr>
          <p:cNvPr id="13" name="Graphic 12">
            <a:extLst>
              <a:ext uri="{FF2B5EF4-FFF2-40B4-BE49-F238E27FC236}">
                <a16:creationId xmlns:a16="http://schemas.microsoft.com/office/drawing/2014/main" id="{D6429984-A0ED-EAB6-A793-2A13CCD8190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4000" y="975377"/>
            <a:ext cx="288000" cy="288000"/>
          </a:xfrm>
          <a:prstGeom prst="rect">
            <a:avLst/>
          </a:prstGeom>
        </p:spPr>
      </p:pic>
      <p:pic>
        <p:nvPicPr>
          <p:cNvPr id="14" name="Graphic 13">
            <a:extLst>
              <a:ext uri="{FF2B5EF4-FFF2-40B4-BE49-F238E27FC236}">
                <a16:creationId xmlns:a16="http://schemas.microsoft.com/office/drawing/2014/main" id="{FFF052D8-9B61-20FF-4491-B7BFE506C0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28000" y="975377"/>
            <a:ext cx="288000" cy="288000"/>
          </a:xfrm>
          <a:prstGeom prst="rect">
            <a:avLst/>
          </a:prstGeom>
        </p:spPr>
      </p:pic>
      <p:pic>
        <p:nvPicPr>
          <p:cNvPr id="15" name="Graphic 14">
            <a:extLst>
              <a:ext uri="{FF2B5EF4-FFF2-40B4-BE49-F238E27FC236}">
                <a16:creationId xmlns:a16="http://schemas.microsoft.com/office/drawing/2014/main" id="{CC3AB318-B5A7-AE12-DDF6-D20F120E4E6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52000" y="975377"/>
            <a:ext cx="288000" cy="288000"/>
          </a:xfrm>
          <a:prstGeom prst="rect">
            <a:avLst/>
          </a:prstGeom>
        </p:spPr>
      </p:pic>
      <p:pic>
        <p:nvPicPr>
          <p:cNvPr id="16" name="Graphic 15">
            <a:extLst>
              <a:ext uri="{FF2B5EF4-FFF2-40B4-BE49-F238E27FC236}">
                <a16:creationId xmlns:a16="http://schemas.microsoft.com/office/drawing/2014/main" id="{D5CB679F-072F-0BB5-A125-2999E23C8B1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76000" y="975377"/>
            <a:ext cx="288000" cy="288000"/>
          </a:xfrm>
          <a:prstGeom prst="rect">
            <a:avLst/>
          </a:prstGeom>
        </p:spPr>
      </p:pic>
      <p:pic>
        <p:nvPicPr>
          <p:cNvPr id="17" name="Graphic 16">
            <a:extLst>
              <a:ext uri="{FF2B5EF4-FFF2-40B4-BE49-F238E27FC236}">
                <a16:creationId xmlns:a16="http://schemas.microsoft.com/office/drawing/2014/main" id="{F0B0D612-A610-CE66-D3E4-2FE6C37574B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00000" y="975377"/>
            <a:ext cx="288000" cy="288000"/>
          </a:xfrm>
          <a:prstGeom prst="rect">
            <a:avLst/>
          </a:prstGeom>
        </p:spPr>
      </p:pic>
      <p:pic>
        <p:nvPicPr>
          <p:cNvPr id="18" name="Graphic 17">
            <a:extLst>
              <a:ext uri="{FF2B5EF4-FFF2-40B4-BE49-F238E27FC236}">
                <a16:creationId xmlns:a16="http://schemas.microsoft.com/office/drawing/2014/main" id="{32ABDB68-6B26-68B8-AF76-8FFE1B10D7E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24000" y="975377"/>
            <a:ext cx="288000" cy="288000"/>
          </a:xfrm>
          <a:prstGeom prst="rect">
            <a:avLst/>
          </a:prstGeom>
        </p:spPr>
      </p:pic>
      <p:pic>
        <p:nvPicPr>
          <p:cNvPr id="19" name="Graphic 18">
            <a:extLst>
              <a:ext uri="{FF2B5EF4-FFF2-40B4-BE49-F238E27FC236}">
                <a16:creationId xmlns:a16="http://schemas.microsoft.com/office/drawing/2014/main" id="{CF9F7BE7-E94B-C18F-317D-2B92BD04838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448000" y="975377"/>
            <a:ext cx="288000" cy="288000"/>
          </a:xfrm>
          <a:prstGeom prst="rect">
            <a:avLst/>
          </a:prstGeom>
        </p:spPr>
      </p:pic>
      <p:pic>
        <p:nvPicPr>
          <p:cNvPr id="20" name="Graphic 19">
            <a:extLst>
              <a:ext uri="{FF2B5EF4-FFF2-40B4-BE49-F238E27FC236}">
                <a16:creationId xmlns:a16="http://schemas.microsoft.com/office/drawing/2014/main" id="{408301AA-32F1-7A31-7062-942517842B7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975377"/>
            <a:ext cx="288000" cy="288000"/>
          </a:xfrm>
          <a:prstGeom prst="rect">
            <a:avLst/>
          </a:prstGeom>
        </p:spPr>
      </p:pic>
      <p:pic>
        <p:nvPicPr>
          <p:cNvPr id="21" name="Graphic 20">
            <a:extLst>
              <a:ext uri="{FF2B5EF4-FFF2-40B4-BE49-F238E27FC236}">
                <a16:creationId xmlns:a16="http://schemas.microsoft.com/office/drawing/2014/main" id="{041FA470-AF1D-5665-C5C9-FF2B3456E19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696000" y="975377"/>
            <a:ext cx="288000" cy="288000"/>
          </a:xfrm>
          <a:prstGeom prst="rect">
            <a:avLst/>
          </a:prstGeom>
        </p:spPr>
      </p:pic>
      <p:pic>
        <p:nvPicPr>
          <p:cNvPr id="22" name="Graphic 21">
            <a:extLst>
              <a:ext uri="{FF2B5EF4-FFF2-40B4-BE49-F238E27FC236}">
                <a16:creationId xmlns:a16="http://schemas.microsoft.com/office/drawing/2014/main" id="{B8A6C1DA-B76A-0C8A-626B-62D2019EB58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320000" y="975377"/>
            <a:ext cx="288000" cy="288000"/>
          </a:xfrm>
          <a:prstGeom prst="rect">
            <a:avLst/>
          </a:prstGeom>
        </p:spPr>
      </p:pic>
      <p:pic>
        <p:nvPicPr>
          <p:cNvPr id="23" name="Graphic 22">
            <a:extLst>
              <a:ext uri="{FF2B5EF4-FFF2-40B4-BE49-F238E27FC236}">
                <a16:creationId xmlns:a16="http://schemas.microsoft.com/office/drawing/2014/main" id="{46AB3EF1-8C58-76E3-31AD-AC815363F9A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44000" y="975377"/>
            <a:ext cx="288000" cy="288000"/>
          </a:xfrm>
          <a:prstGeom prst="rect">
            <a:avLst/>
          </a:prstGeom>
        </p:spPr>
      </p:pic>
      <p:pic>
        <p:nvPicPr>
          <p:cNvPr id="24" name="Graphic 23">
            <a:extLst>
              <a:ext uri="{FF2B5EF4-FFF2-40B4-BE49-F238E27FC236}">
                <a16:creationId xmlns:a16="http://schemas.microsoft.com/office/drawing/2014/main" id="{8BE3EF08-C83E-1ADD-3424-0A99C1B9336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1568000" y="975377"/>
            <a:ext cx="288000" cy="288000"/>
          </a:xfrm>
          <a:prstGeom prst="rect">
            <a:avLst/>
          </a:prstGeom>
        </p:spPr>
      </p:pic>
      <p:pic>
        <p:nvPicPr>
          <p:cNvPr id="25" name="Graphic 24">
            <a:extLst>
              <a:ext uri="{FF2B5EF4-FFF2-40B4-BE49-F238E27FC236}">
                <a16:creationId xmlns:a16="http://schemas.microsoft.com/office/drawing/2014/main" id="{6A2C0415-3A97-5CF0-E1E1-6388876044C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36000" y="422488"/>
            <a:ext cx="288000" cy="288000"/>
          </a:xfrm>
          <a:prstGeom prst="rect">
            <a:avLst/>
          </a:prstGeom>
        </p:spPr>
      </p:pic>
      <p:pic>
        <p:nvPicPr>
          <p:cNvPr id="26" name="Graphic 25">
            <a:extLst>
              <a:ext uri="{FF2B5EF4-FFF2-40B4-BE49-F238E27FC236}">
                <a16:creationId xmlns:a16="http://schemas.microsoft.com/office/drawing/2014/main" id="{36E4356A-6DDC-DDB7-B0F5-AD6D8A0E649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60000" y="422488"/>
            <a:ext cx="288000" cy="288000"/>
          </a:xfrm>
          <a:prstGeom prst="rect">
            <a:avLst/>
          </a:prstGeom>
        </p:spPr>
      </p:pic>
      <p:pic>
        <p:nvPicPr>
          <p:cNvPr id="27" name="Graphic 26">
            <a:extLst>
              <a:ext uri="{FF2B5EF4-FFF2-40B4-BE49-F238E27FC236}">
                <a16:creationId xmlns:a16="http://schemas.microsoft.com/office/drawing/2014/main" id="{97AFC7DC-8E04-AA19-9127-CE3E7C26FED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584000" y="422488"/>
            <a:ext cx="288000" cy="288000"/>
          </a:xfrm>
          <a:prstGeom prst="rect">
            <a:avLst/>
          </a:prstGeom>
        </p:spPr>
      </p:pic>
      <p:pic>
        <p:nvPicPr>
          <p:cNvPr id="28" name="Graphic 27">
            <a:extLst>
              <a:ext uri="{FF2B5EF4-FFF2-40B4-BE49-F238E27FC236}">
                <a16:creationId xmlns:a16="http://schemas.microsoft.com/office/drawing/2014/main" id="{1D51E6C6-D296-1871-561F-EB3BE3195393}"/>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208000" y="422488"/>
            <a:ext cx="288000" cy="288000"/>
          </a:xfrm>
          <a:prstGeom prst="rect">
            <a:avLst/>
          </a:prstGeom>
        </p:spPr>
      </p:pic>
      <p:pic>
        <p:nvPicPr>
          <p:cNvPr id="29" name="Graphic 28">
            <a:extLst>
              <a:ext uri="{FF2B5EF4-FFF2-40B4-BE49-F238E27FC236}">
                <a16:creationId xmlns:a16="http://schemas.microsoft.com/office/drawing/2014/main" id="{D25D9552-A76D-209B-AF2C-8694239BA8E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32000" y="422488"/>
            <a:ext cx="288000" cy="288000"/>
          </a:xfrm>
          <a:prstGeom prst="rect">
            <a:avLst/>
          </a:prstGeom>
        </p:spPr>
      </p:pic>
      <p:pic>
        <p:nvPicPr>
          <p:cNvPr id="30" name="Graphic 29">
            <a:extLst>
              <a:ext uri="{FF2B5EF4-FFF2-40B4-BE49-F238E27FC236}">
                <a16:creationId xmlns:a16="http://schemas.microsoft.com/office/drawing/2014/main" id="{15EE0039-93C7-0049-8E9C-809A5097EE8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456000" y="422488"/>
            <a:ext cx="288000" cy="288000"/>
          </a:xfrm>
          <a:prstGeom prst="rect">
            <a:avLst/>
          </a:prstGeom>
        </p:spPr>
      </p:pic>
      <p:pic>
        <p:nvPicPr>
          <p:cNvPr id="31" name="Graphic 30">
            <a:extLst>
              <a:ext uri="{FF2B5EF4-FFF2-40B4-BE49-F238E27FC236}">
                <a16:creationId xmlns:a16="http://schemas.microsoft.com/office/drawing/2014/main" id="{ABA26BC5-14FA-37A6-6AA6-10532A330EA7}"/>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080000" y="422488"/>
            <a:ext cx="288000" cy="288000"/>
          </a:xfrm>
          <a:prstGeom prst="rect">
            <a:avLst/>
          </a:prstGeom>
        </p:spPr>
      </p:pic>
      <p:pic>
        <p:nvPicPr>
          <p:cNvPr id="32" name="Graphic 31">
            <a:extLst>
              <a:ext uri="{FF2B5EF4-FFF2-40B4-BE49-F238E27FC236}">
                <a16:creationId xmlns:a16="http://schemas.microsoft.com/office/drawing/2014/main" id="{FCA59A3D-EAE8-9E5D-F72A-CD2F90CEDEA8}"/>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4704000" y="422488"/>
            <a:ext cx="288000" cy="288000"/>
          </a:xfrm>
          <a:prstGeom prst="rect">
            <a:avLst/>
          </a:prstGeom>
        </p:spPr>
      </p:pic>
      <p:pic>
        <p:nvPicPr>
          <p:cNvPr id="33" name="Graphic 32">
            <a:extLst>
              <a:ext uri="{FF2B5EF4-FFF2-40B4-BE49-F238E27FC236}">
                <a16:creationId xmlns:a16="http://schemas.microsoft.com/office/drawing/2014/main" id="{4204784C-F6B6-35F0-99E4-6766FEFBD239}"/>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5328000" y="422488"/>
            <a:ext cx="288000" cy="288000"/>
          </a:xfrm>
          <a:prstGeom prst="rect">
            <a:avLst/>
          </a:prstGeom>
        </p:spPr>
      </p:pic>
      <p:pic>
        <p:nvPicPr>
          <p:cNvPr id="34" name="Graphic 33">
            <a:extLst>
              <a:ext uri="{FF2B5EF4-FFF2-40B4-BE49-F238E27FC236}">
                <a16:creationId xmlns:a16="http://schemas.microsoft.com/office/drawing/2014/main" id="{90DCC914-1905-32AB-33D5-1D69474CA965}"/>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5952000" y="422488"/>
            <a:ext cx="288000" cy="288000"/>
          </a:xfrm>
          <a:prstGeom prst="rect">
            <a:avLst/>
          </a:prstGeom>
        </p:spPr>
      </p:pic>
      <p:pic>
        <p:nvPicPr>
          <p:cNvPr id="35" name="Graphic 34">
            <a:extLst>
              <a:ext uri="{FF2B5EF4-FFF2-40B4-BE49-F238E27FC236}">
                <a16:creationId xmlns:a16="http://schemas.microsoft.com/office/drawing/2014/main" id="{FCF4F027-82C0-3AF7-9A57-18D5E6B55BFD}"/>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6576000" y="422488"/>
            <a:ext cx="288000" cy="288000"/>
          </a:xfrm>
          <a:prstGeom prst="rect">
            <a:avLst/>
          </a:prstGeom>
        </p:spPr>
      </p:pic>
      <p:pic>
        <p:nvPicPr>
          <p:cNvPr id="36" name="Graphic 35">
            <a:extLst>
              <a:ext uri="{FF2B5EF4-FFF2-40B4-BE49-F238E27FC236}">
                <a16:creationId xmlns:a16="http://schemas.microsoft.com/office/drawing/2014/main" id="{6B74BC46-9A75-98C6-0093-5C514A6554F5}"/>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7200000" y="422488"/>
            <a:ext cx="288000" cy="288000"/>
          </a:xfrm>
          <a:prstGeom prst="rect">
            <a:avLst/>
          </a:prstGeom>
        </p:spPr>
      </p:pic>
      <p:pic>
        <p:nvPicPr>
          <p:cNvPr id="37" name="Graphic 36">
            <a:extLst>
              <a:ext uri="{FF2B5EF4-FFF2-40B4-BE49-F238E27FC236}">
                <a16:creationId xmlns:a16="http://schemas.microsoft.com/office/drawing/2014/main" id="{81FCB951-D861-93F0-B7D3-4D7C92E6C7E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24000" y="422488"/>
            <a:ext cx="288000" cy="288000"/>
          </a:xfrm>
          <a:prstGeom prst="rect">
            <a:avLst/>
          </a:prstGeom>
        </p:spPr>
      </p:pic>
      <p:pic>
        <p:nvPicPr>
          <p:cNvPr id="38" name="Graphic 37">
            <a:extLst>
              <a:ext uri="{FF2B5EF4-FFF2-40B4-BE49-F238E27FC236}">
                <a16:creationId xmlns:a16="http://schemas.microsoft.com/office/drawing/2014/main" id="{9A391D3C-36BF-F700-B5C2-A72078171C0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448000" y="422488"/>
            <a:ext cx="288000" cy="288000"/>
          </a:xfrm>
          <a:prstGeom prst="rect">
            <a:avLst/>
          </a:prstGeom>
        </p:spPr>
      </p:pic>
      <p:pic>
        <p:nvPicPr>
          <p:cNvPr id="39" name="Graphic 38">
            <a:extLst>
              <a:ext uri="{FF2B5EF4-FFF2-40B4-BE49-F238E27FC236}">
                <a16:creationId xmlns:a16="http://schemas.microsoft.com/office/drawing/2014/main" id="{752462B0-AA45-DC80-8939-DEBBED4AC5B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422488"/>
            <a:ext cx="288000" cy="288000"/>
          </a:xfrm>
          <a:prstGeom prst="rect">
            <a:avLst/>
          </a:prstGeom>
        </p:spPr>
      </p:pic>
      <p:pic>
        <p:nvPicPr>
          <p:cNvPr id="40" name="Graphic 39">
            <a:extLst>
              <a:ext uri="{FF2B5EF4-FFF2-40B4-BE49-F238E27FC236}">
                <a16:creationId xmlns:a16="http://schemas.microsoft.com/office/drawing/2014/main" id="{E53DACE1-DF65-5A46-575E-A063C11C8B64}"/>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696000" y="422488"/>
            <a:ext cx="288000" cy="288000"/>
          </a:xfrm>
          <a:prstGeom prst="rect">
            <a:avLst/>
          </a:prstGeom>
        </p:spPr>
      </p:pic>
      <p:pic>
        <p:nvPicPr>
          <p:cNvPr id="41" name="Graphic 40">
            <a:extLst>
              <a:ext uri="{FF2B5EF4-FFF2-40B4-BE49-F238E27FC236}">
                <a16:creationId xmlns:a16="http://schemas.microsoft.com/office/drawing/2014/main" id="{C5007C92-4E89-3863-52AB-2F839457C8B1}"/>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0320000" y="422488"/>
            <a:ext cx="288000" cy="288000"/>
          </a:xfrm>
          <a:prstGeom prst="rect">
            <a:avLst/>
          </a:prstGeom>
        </p:spPr>
      </p:pic>
      <p:pic>
        <p:nvPicPr>
          <p:cNvPr id="42" name="Graphic 41">
            <a:extLst>
              <a:ext uri="{FF2B5EF4-FFF2-40B4-BE49-F238E27FC236}">
                <a16:creationId xmlns:a16="http://schemas.microsoft.com/office/drawing/2014/main" id="{DD23FD26-9B1C-63B4-1517-78C9EB47A047}"/>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944000" y="422488"/>
            <a:ext cx="288000" cy="288000"/>
          </a:xfrm>
          <a:prstGeom prst="rect">
            <a:avLst/>
          </a:prstGeom>
        </p:spPr>
      </p:pic>
      <p:pic>
        <p:nvPicPr>
          <p:cNvPr id="43" name="Graphic 42">
            <a:extLst>
              <a:ext uri="{FF2B5EF4-FFF2-40B4-BE49-F238E27FC236}">
                <a16:creationId xmlns:a16="http://schemas.microsoft.com/office/drawing/2014/main" id="{1205CA47-75B0-F92E-18C7-44CB807D6B7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568000" y="422488"/>
            <a:ext cx="288000" cy="288000"/>
          </a:xfrm>
          <a:prstGeom prst="rect">
            <a:avLst/>
          </a:prstGeom>
        </p:spPr>
      </p:pic>
      <p:sp>
        <p:nvSpPr>
          <p:cNvPr id="44" name="TextBox 43">
            <a:extLst>
              <a:ext uri="{FF2B5EF4-FFF2-40B4-BE49-F238E27FC236}">
                <a16:creationId xmlns:a16="http://schemas.microsoft.com/office/drawing/2014/main" id="{27923046-3449-56EC-A830-9685E1DBD3F0}"/>
              </a:ext>
            </a:extLst>
          </p:cNvPr>
          <p:cNvSpPr txBox="1"/>
          <p:nvPr/>
        </p:nvSpPr>
        <p:spPr>
          <a:xfrm>
            <a:off x="0" y="0"/>
            <a:ext cx="3237396" cy="369332"/>
          </a:xfrm>
          <a:prstGeom prst="rect">
            <a:avLst/>
          </a:prstGeom>
          <a:noFill/>
        </p:spPr>
        <p:txBody>
          <a:bodyPr wrap="square" rtlCol="0">
            <a:spAutoFit/>
          </a:bodyPr>
          <a:lstStyle/>
          <a:p>
            <a:r>
              <a:rPr lang="en-GB"/>
              <a:t>Compute</a:t>
            </a:r>
          </a:p>
        </p:txBody>
      </p:sp>
      <p:pic>
        <p:nvPicPr>
          <p:cNvPr id="45" name="Graphic 44">
            <a:extLst>
              <a:ext uri="{FF2B5EF4-FFF2-40B4-BE49-F238E27FC236}">
                <a16:creationId xmlns:a16="http://schemas.microsoft.com/office/drawing/2014/main" id="{B1C9110A-2254-C719-950F-FC204C11BD3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336000" y="1871339"/>
            <a:ext cx="288000" cy="288000"/>
          </a:xfrm>
          <a:prstGeom prst="rect">
            <a:avLst/>
          </a:prstGeom>
        </p:spPr>
      </p:pic>
      <p:pic>
        <p:nvPicPr>
          <p:cNvPr id="46" name="Graphic 45">
            <a:extLst>
              <a:ext uri="{FF2B5EF4-FFF2-40B4-BE49-F238E27FC236}">
                <a16:creationId xmlns:a16="http://schemas.microsoft.com/office/drawing/2014/main" id="{0D0C2237-C50D-D738-CA3D-8E3B9D5C2EE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896000" y="1903089"/>
            <a:ext cx="288000" cy="288000"/>
          </a:xfrm>
          <a:prstGeom prst="rect">
            <a:avLst/>
          </a:prstGeom>
        </p:spPr>
      </p:pic>
      <p:pic>
        <p:nvPicPr>
          <p:cNvPr id="47" name="Graphic 46">
            <a:extLst>
              <a:ext uri="{FF2B5EF4-FFF2-40B4-BE49-F238E27FC236}">
                <a16:creationId xmlns:a16="http://schemas.microsoft.com/office/drawing/2014/main" id="{A1011B0C-82CE-B434-5D66-9EBA505D9415}"/>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456000" y="1903089"/>
            <a:ext cx="288000" cy="288000"/>
          </a:xfrm>
          <a:prstGeom prst="rect">
            <a:avLst/>
          </a:prstGeom>
        </p:spPr>
      </p:pic>
      <p:pic>
        <p:nvPicPr>
          <p:cNvPr id="48" name="Graphic 47">
            <a:extLst>
              <a:ext uri="{FF2B5EF4-FFF2-40B4-BE49-F238E27FC236}">
                <a16:creationId xmlns:a16="http://schemas.microsoft.com/office/drawing/2014/main" id="{7F92607C-CA20-B112-2BAC-4D2017D539BF}"/>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5016000" y="1903089"/>
            <a:ext cx="288000" cy="288000"/>
          </a:xfrm>
          <a:prstGeom prst="rect">
            <a:avLst/>
          </a:prstGeom>
        </p:spPr>
      </p:pic>
      <p:pic>
        <p:nvPicPr>
          <p:cNvPr id="49" name="Graphic 48">
            <a:extLst>
              <a:ext uri="{FF2B5EF4-FFF2-40B4-BE49-F238E27FC236}">
                <a16:creationId xmlns:a16="http://schemas.microsoft.com/office/drawing/2014/main" id="{E3ABA4E1-4F18-F07B-7132-60D52E7F5DC3}"/>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576000" y="1903089"/>
            <a:ext cx="288000" cy="288000"/>
          </a:xfrm>
          <a:prstGeom prst="rect">
            <a:avLst/>
          </a:prstGeom>
        </p:spPr>
      </p:pic>
      <p:pic>
        <p:nvPicPr>
          <p:cNvPr id="50" name="Graphic 49">
            <a:extLst>
              <a:ext uri="{FF2B5EF4-FFF2-40B4-BE49-F238E27FC236}">
                <a16:creationId xmlns:a16="http://schemas.microsoft.com/office/drawing/2014/main" id="{D24A8CE7-D590-4EE3-7754-D0786AEB16A3}"/>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8136000" y="1903089"/>
            <a:ext cx="288000" cy="288000"/>
          </a:xfrm>
          <a:prstGeom prst="rect">
            <a:avLst/>
          </a:prstGeom>
        </p:spPr>
      </p:pic>
      <p:pic>
        <p:nvPicPr>
          <p:cNvPr id="51" name="Graphic 50">
            <a:extLst>
              <a:ext uri="{FF2B5EF4-FFF2-40B4-BE49-F238E27FC236}">
                <a16:creationId xmlns:a16="http://schemas.microsoft.com/office/drawing/2014/main" id="{BCE2C6F1-1F06-75BA-72DC-CB266F1CC79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696000" y="1903089"/>
            <a:ext cx="288000" cy="288000"/>
          </a:xfrm>
          <a:prstGeom prst="rect">
            <a:avLst/>
          </a:prstGeom>
        </p:spPr>
      </p:pic>
      <p:sp>
        <p:nvSpPr>
          <p:cNvPr id="52" name="TextBox 51">
            <a:extLst>
              <a:ext uri="{FF2B5EF4-FFF2-40B4-BE49-F238E27FC236}">
                <a16:creationId xmlns:a16="http://schemas.microsoft.com/office/drawing/2014/main" id="{9338B549-F88A-3A69-413F-0A839B3D74E4}"/>
              </a:ext>
            </a:extLst>
          </p:cNvPr>
          <p:cNvSpPr txBox="1"/>
          <p:nvPr/>
        </p:nvSpPr>
        <p:spPr>
          <a:xfrm>
            <a:off x="0" y="1382692"/>
            <a:ext cx="3237396" cy="369332"/>
          </a:xfrm>
          <a:prstGeom prst="rect">
            <a:avLst/>
          </a:prstGeom>
          <a:noFill/>
        </p:spPr>
        <p:txBody>
          <a:bodyPr wrap="square" rtlCol="0">
            <a:spAutoFit/>
          </a:bodyPr>
          <a:lstStyle/>
          <a:p>
            <a:r>
              <a:rPr lang="en-GB"/>
              <a:t>Containers</a:t>
            </a:r>
          </a:p>
        </p:txBody>
      </p:sp>
      <p:pic>
        <p:nvPicPr>
          <p:cNvPr id="53" name="Graphic 52">
            <a:extLst>
              <a:ext uri="{FF2B5EF4-FFF2-40B4-BE49-F238E27FC236}">
                <a16:creationId xmlns:a16="http://schemas.microsoft.com/office/drawing/2014/main" id="{BA948A0E-7FE1-BED9-D029-AE292F215908}"/>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208889" y="2782917"/>
            <a:ext cx="252000" cy="252000"/>
          </a:xfrm>
          <a:prstGeom prst="rect">
            <a:avLst/>
          </a:prstGeom>
        </p:spPr>
      </p:pic>
      <p:pic>
        <p:nvPicPr>
          <p:cNvPr id="54" name="Graphic 53">
            <a:extLst>
              <a:ext uri="{FF2B5EF4-FFF2-40B4-BE49-F238E27FC236}">
                <a16:creationId xmlns:a16="http://schemas.microsoft.com/office/drawing/2014/main" id="{6C78DC2E-85E6-C95D-3BFD-0D130A79EB4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669778" y="2782917"/>
            <a:ext cx="252000" cy="252000"/>
          </a:xfrm>
          <a:prstGeom prst="rect">
            <a:avLst/>
          </a:prstGeom>
        </p:spPr>
      </p:pic>
      <p:pic>
        <p:nvPicPr>
          <p:cNvPr id="55" name="Graphic 54">
            <a:extLst>
              <a:ext uri="{FF2B5EF4-FFF2-40B4-BE49-F238E27FC236}">
                <a16:creationId xmlns:a16="http://schemas.microsoft.com/office/drawing/2014/main" id="{967F8F69-5B96-A320-153E-0E903DCAB6BC}"/>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130667" y="2782917"/>
            <a:ext cx="252000" cy="252000"/>
          </a:xfrm>
          <a:prstGeom prst="rect">
            <a:avLst/>
          </a:prstGeom>
        </p:spPr>
      </p:pic>
      <p:pic>
        <p:nvPicPr>
          <p:cNvPr id="56" name="Graphic 55">
            <a:extLst>
              <a:ext uri="{FF2B5EF4-FFF2-40B4-BE49-F238E27FC236}">
                <a16:creationId xmlns:a16="http://schemas.microsoft.com/office/drawing/2014/main" id="{D9217F1E-EFCC-EDE4-5356-8F660635BB8E}"/>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591556" y="2782917"/>
            <a:ext cx="252000" cy="252000"/>
          </a:xfrm>
          <a:prstGeom prst="rect">
            <a:avLst/>
          </a:prstGeom>
        </p:spPr>
      </p:pic>
      <p:pic>
        <p:nvPicPr>
          <p:cNvPr id="57" name="Graphic 56">
            <a:extLst>
              <a:ext uri="{FF2B5EF4-FFF2-40B4-BE49-F238E27FC236}">
                <a16:creationId xmlns:a16="http://schemas.microsoft.com/office/drawing/2014/main" id="{F01CEE5F-1624-A2DE-D53F-14045268C02B}"/>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2052445" y="2782917"/>
            <a:ext cx="252000" cy="252000"/>
          </a:xfrm>
          <a:prstGeom prst="rect">
            <a:avLst/>
          </a:prstGeom>
        </p:spPr>
      </p:pic>
      <p:pic>
        <p:nvPicPr>
          <p:cNvPr id="58" name="Graphic 57">
            <a:extLst>
              <a:ext uri="{FF2B5EF4-FFF2-40B4-BE49-F238E27FC236}">
                <a16:creationId xmlns:a16="http://schemas.microsoft.com/office/drawing/2014/main" id="{DEEE9879-AC41-66E3-D521-1066B1CB7550}"/>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2513334" y="2782917"/>
            <a:ext cx="252000" cy="252000"/>
          </a:xfrm>
          <a:prstGeom prst="rect">
            <a:avLst/>
          </a:prstGeom>
        </p:spPr>
      </p:pic>
      <p:pic>
        <p:nvPicPr>
          <p:cNvPr id="59" name="Graphic 58">
            <a:extLst>
              <a:ext uri="{FF2B5EF4-FFF2-40B4-BE49-F238E27FC236}">
                <a16:creationId xmlns:a16="http://schemas.microsoft.com/office/drawing/2014/main" id="{97C5BCA9-79E1-6A79-5D74-FEBCFAD746A1}"/>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2974223" y="2782917"/>
            <a:ext cx="252000" cy="252000"/>
          </a:xfrm>
          <a:prstGeom prst="rect">
            <a:avLst/>
          </a:prstGeom>
        </p:spPr>
      </p:pic>
      <p:pic>
        <p:nvPicPr>
          <p:cNvPr id="60" name="Graphic 59">
            <a:extLst>
              <a:ext uri="{FF2B5EF4-FFF2-40B4-BE49-F238E27FC236}">
                <a16:creationId xmlns:a16="http://schemas.microsoft.com/office/drawing/2014/main" id="{10467422-939A-B8F4-3F60-8211124E17E0}"/>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3435112" y="2782917"/>
            <a:ext cx="252000" cy="252000"/>
          </a:xfrm>
          <a:prstGeom prst="rect">
            <a:avLst/>
          </a:prstGeom>
        </p:spPr>
      </p:pic>
      <p:pic>
        <p:nvPicPr>
          <p:cNvPr id="61" name="Graphic 60">
            <a:extLst>
              <a:ext uri="{FF2B5EF4-FFF2-40B4-BE49-F238E27FC236}">
                <a16:creationId xmlns:a16="http://schemas.microsoft.com/office/drawing/2014/main" id="{71934D28-77FF-B2DF-BA99-552A4501B221}"/>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896001" y="2782917"/>
            <a:ext cx="252000" cy="252000"/>
          </a:xfrm>
          <a:prstGeom prst="rect">
            <a:avLst/>
          </a:prstGeom>
        </p:spPr>
      </p:pic>
      <p:pic>
        <p:nvPicPr>
          <p:cNvPr id="62" name="Graphic 61">
            <a:extLst>
              <a:ext uri="{FF2B5EF4-FFF2-40B4-BE49-F238E27FC236}">
                <a16:creationId xmlns:a16="http://schemas.microsoft.com/office/drawing/2014/main" id="{525FFB7F-A261-6721-BDD2-96C3996C7811}"/>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4356890" y="2782917"/>
            <a:ext cx="252000" cy="252000"/>
          </a:xfrm>
          <a:prstGeom prst="rect">
            <a:avLst/>
          </a:prstGeom>
        </p:spPr>
      </p:pic>
      <p:pic>
        <p:nvPicPr>
          <p:cNvPr id="63" name="Graphic 62">
            <a:extLst>
              <a:ext uri="{FF2B5EF4-FFF2-40B4-BE49-F238E27FC236}">
                <a16:creationId xmlns:a16="http://schemas.microsoft.com/office/drawing/2014/main" id="{B258A253-FB75-573B-6EB3-95466D1E8751}"/>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817779" y="2782917"/>
            <a:ext cx="252000" cy="252000"/>
          </a:xfrm>
          <a:prstGeom prst="rect">
            <a:avLst/>
          </a:prstGeom>
        </p:spPr>
      </p:pic>
      <p:pic>
        <p:nvPicPr>
          <p:cNvPr id="64" name="Graphic 63">
            <a:extLst>
              <a:ext uri="{FF2B5EF4-FFF2-40B4-BE49-F238E27FC236}">
                <a16:creationId xmlns:a16="http://schemas.microsoft.com/office/drawing/2014/main" id="{B9C8ABBD-FFB9-C001-A392-8C89043A2305}"/>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278668" y="2782917"/>
            <a:ext cx="252000" cy="252000"/>
          </a:xfrm>
          <a:prstGeom prst="rect">
            <a:avLst/>
          </a:prstGeom>
        </p:spPr>
      </p:pic>
      <p:pic>
        <p:nvPicPr>
          <p:cNvPr id="65" name="Graphic 64">
            <a:extLst>
              <a:ext uri="{FF2B5EF4-FFF2-40B4-BE49-F238E27FC236}">
                <a16:creationId xmlns:a16="http://schemas.microsoft.com/office/drawing/2014/main" id="{F1C18E67-54DA-60A7-F0A8-E38DB9FA0B47}"/>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739557" y="2782917"/>
            <a:ext cx="252000" cy="252000"/>
          </a:xfrm>
          <a:prstGeom prst="rect">
            <a:avLst/>
          </a:prstGeom>
        </p:spPr>
      </p:pic>
      <p:pic>
        <p:nvPicPr>
          <p:cNvPr id="66" name="Graphic 65">
            <a:extLst>
              <a:ext uri="{FF2B5EF4-FFF2-40B4-BE49-F238E27FC236}">
                <a16:creationId xmlns:a16="http://schemas.microsoft.com/office/drawing/2014/main" id="{30A9F5C9-8645-0B03-1D8B-F75DB975B0A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6200446" y="2782917"/>
            <a:ext cx="252000" cy="252000"/>
          </a:xfrm>
          <a:prstGeom prst="rect">
            <a:avLst/>
          </a:prstGeom>
        </p:spPr>
      </p:pic>
      <p:pic>
        <p:nvPicPr>
          <p:cNvPr id="67" name="Graphic 66">
            <a:extLst>
              <a:ext uri="{FF2B5EF4-FFF2-40B4-BE49-F238E27FC236}">
                <a16:creationId xmlns:a16="http://schemas.microsoft.com/office/drawing/2014/main" id="{8B07F7D0-49D1-090D-EC80-9C10E3B4CCB9}"/>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6661335" y="2782917"/>
            <a:ext cx="252000" cy="252000"/>
          </a:xfrm>
          <a:prstGeom prst="rect">
            <a:avLst/>
          </a:prstGeom>
        </p:spPr>
      </p:pic>
      <p:pic>
        <p:nvPicPr>
          <p:cNvPr id="68" name="Graphic 67">
            <a:extLst>
              <a:ext uri="{FF2B5EF4-FFF2-40B4-BE49-F238E27FC236}">
                <a16:creationId xmlns:a16="http://schemas.microsoft.com/office/drawing/2014/main" id="{2D820906-2779-E0C7-D700-B287F4AB50C4}"/>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7122224" y="2782917"/>
            <a:ext cx="252000" cy="252000"/>
          </a:xfrm>
          <a:prstGeom prst="rect">
            <a:avLst/>
          </a:prstGeom>
        </p:spPr>
      </p:pic>
      <p:pic>
        <p:nvPicPr>
          <p:cNvPr id="69" name="Graphic 68">
            <a:extLst>
              <a:ext uri="{FF2B5EF4-FFF2-40B4-BE49-F238E27FC236}">
                <a16:creationId xmlns:a16="http://schemas.microsoft.com/office/drawing/2014/main" id="{A8090EA2-8A1F-AEE6-832A-26EA5CD3026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7583113" y="2782917"/>
            <a:ext cx="252000" cy="252000"/>
          </a:xfrm>
          <a:prstGeom prst="rect">
            <a:avLst/>
          </a:prstGeom>
        </p:spPr>
      </p:pic>
      <p:pic>
        <p:nvPicPr>
          <p:cNvPr id="70" name="Graphic 69">
            <a:extLst>
              <a:ext uri="{FF2B5EF4-FFF2-40B4-BE49-F238E27FC236}">
                <a16:creationId xmlns:a16="http://schemas.microsoft.com/office/drawing/2014/main" id="{AB1D152B-DD7A-FC4A-E24D-12A8B627CCD8}"/>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044002" y="2782917"/>
            <a:ext cx="252000" cy="252000"/>
          </a:xfrm>
          <a:prstGeom prst="rect">
            <a:avLst/>
          </a:prstGeom>
        </p:spPr>
      </p:pic>
      <p:pic>
        <p:nvPicPr>
          <p:cNvPr id="71" name="Graphic 70">
            <a:extLst>
              <a:ext uri="{FF2B5EF4-FFF2-40B4-BE49-F238E27FC236}">
                <a16:creationId xmlns:a16="http://schemas.microsoft.com/office/drawing/2014/main" id="{95C0A273-D3F1-9404-FFF1-2467CF098E4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8504891" y="2782917"/>
            <a:ext cx="252000" cy="252000"/>
          </a:xfrm>
          <a:prstGeom prst="rect">
            <a:avLst/>
          </a:prstGeom>
        </p:spPr>
      </p:pic>
      <p:pic>
        <p:nvPicPr>
          <p:cNvPr id="72" name="Graphic 71">
            <a:extLst>
              <a:ext uri="{FF2B5EF4-FFF2-40B4-BE49-F238E27FC236}">
                <a16:creationId xmlns:a16="http://schemas.microsoft.com/office/drawing/2014/main" id="{7D71BA6B-4967-5E2D-40A4-31B6596B2759}"/>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8965780" y="2782917"/>
            <a:ext cx="252000" cy="252000"/>
          </a:xfrm>
          <a:prstGeom prst="rect">
            <a:avLst/>
          </a:prstGeom>
        </p:spPr>
      </p:pic>
      <p:pic>
        <p:nvPicPr>
          <p:cNvPr id="73" name="Graphic 72">
            <a:extLst>
              <a:ext uri="{FF2B5EF4-FFF2-40B4-BE49-F238E27FC236}">
                <a16:creationId xmlns:a16="http://schemas.microsoft.com/office/drawing/2014/main" id="{88939E89-3BE6-A8D0-BDD0-BC6093D78F4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9426669" y="2782917"/>
            <a:ext cx="252000" cy="252000"/>
          </a:xfrm>
          <a:prstGeom prst="rect">
            <a:avLst/>
          </a:prstGeom>
        </p:spPr>
      </p:pic>
      <p:pic>
        <p:nvPicPr>
          <p:cNvPr id="74" name="Graphic 73">
            <a:extLst>
              <a:ext uri="{FF2B5EF4-FFF2-40B4-BE49-F238E27FC236}">
                <a16:creationId xmlns:a16="http://schemas.microsoft.com/office/drawing/2014/main" id="{C296A1A7-8CF2-9CA4-D208-D59E25B2988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9887558" y="2782917"/>
            <a:ext cx="252000" cy="252000"/>
          </a:xfrm>
          <a:prstGeom prst="rect">
            <a:avLst/>
          </a:prstGeom>
        </p:spPr>
      </p:pic>
      <p:pic>
        <p:nvPicPr>
          <p:cNvPr id="75" name="Graphic 74">
            <a:extLst>
              <a:ext uri="{FF2B5EF4-FFF2-40B4-BE49-F238E27FC236}">
                <a16:creationId xmlns:a16="http://schemas.microsoft.com/office/drawing/2014/main" id="{32C4D916-FC10-CD5A-AF39-0501B690654D}"/>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10348447" y="2782917"/>
            <a:ext cx="252000" cy="252000"/>
          </a:xfrm>
          <a:prstGeom prst="rect">
            <a:avLst/>
          </a:prstGeom>
        </p:spPr>
      </p:pic>
      <p:pic>
        <p:nvPicPr>
          <p:cNvPr id="76" name="Graphic 75">
            <a:extLst>
              <a:ext uri="{FF2B5EF4-FFF2-40B4-BE49-F238E27FC236}">
                <a16:creationId xmlns:a16="http://schemas.microsoft.com/office/drawing/2014/main" id="{7B22DE66-DA60-EF85-0E48-575AB385F0B2}"/>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10809336" y="2782917"/>
            <a:ext cx="252000" cy="252000"/>
          </a:xfrm>
          <a:prstGeom prst="rect">
            <a:avLst/>
          </a:prstGeom>
        </p:spPr>
      </p:pic>
      <p:pic>
        <p:nvPicPr>
          <p:cNvPr id="77" name="Graphic 76">
            <a:extLst>
              <a:ext uri="{FF2B5EF4-FFF2-40B4-BE49-F238E27FC236}">
                <a16:creationId xmlns:a16="http://schemas.microsoft.com/office/drawing/2014/main" id="{02875E89-161F-953A-C0CF-0057AA8E1A46}"/>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11270225" y="2782917"/>
            <a:ext cx="252000" cy="252000"/>
          </a:xfrm>
          <a:prstGeom prst="rect">
            <a:avLst/>
          </a:prstGeom>
        </p:spPr>
      </p:pic>
      <p:pic>
        <p:nvPicPr>
          <p:cNvPr id="78" name="Graphic 77">
            <a:extLst>
              <a:ext uri="{FF2B5EF4-FFF2-40B4-BE49-F238E27FC236}">
                <a16:creationId xmlns:a16="http://schemas.microsoft.com/office/drawing/2014/main" id="{F9E62A98-B913-8390-AD14-055B5C47AD28}"/>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731114" y="2782917"/>
            <a:ext cx="252000" cy="252000"/>
          </a:xfrm>
          <a:prstGeom prst="rect">
            <a:avLst/>
          </a:prstGeom>
        </p:spPr>
      </p:pic>
      <p:sp>
        <p:nvSpPr>
          <p:cNvPr id="79" name="TextBox 78">
            <a:extLst>
              <a:ext uri="{FF2B5EF4-FFF2-40B4-BE49-F238E27FC236}">
                <a16:creationId xmlns:a16="http://schemas.microsoft.com/office/drawing/2014/main" id="{0371E52D-06AA-03DF-5D43-27F38DA4449C}"/>
              </a:ext>
            </a:extLst>
          </p:cNvPr>
          <p:cNvSpPr txBox="1"/>
          <p:nvPr/>
        </p:nvSpPr>
        <p:spPr>
          <a:xfrm>
            <a:off x="0" y="2342154"/>
            <a:ext cx="3237396" cy="369332"/>
          </a:xfrm>
          <a:prstGeom prst="rect">
            <a:avLst/>
          </a:prstGeom>
          <a:noFill/>
        </p:spPr>
        <p:txBody>
          <a:bodyPr wrap="square" rtlCol="0">
            <a:spAutoFit/>
          </a:bodyPr>
          <a:lstStyle/>
          <a:p>
            <a:r>
              <a:rPr lang="en-GB"/>
              <a:t>Databases</a:t>
            </a:r>
          </a:p>
        </p:txBody>
      </p:sp>
      <p:pic>
        <p:nvPicPr>
          <p:cNvPr id="80" name="Graphic 79">
            <a:extLst>
              <a:ext uri="{FF2B5EF4-FFF2-40B4-BE49-F238E27FC236}">
                <a16:creationId xmlns:a16="http://schemas.microsoft.com/office/drawing/2014/main" id="{45201F1F-E9E4-3A70-C626-661A77F39AB3}"/>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68306" y="3580368"/>
            <a:ext cx="252000" cy="252000"/>
          </a:xfrm>
          <a:prstGeom prst="rect">
            <a:avLst/>
          </a:prstGeom>
        </p:spPr>
      </p:pic>
      <p:pic>
        <p:nvPicPr>
          <p:cNvPr id="81" name="Graphic 80">
            <a:extLst>
              <a:ext uri="{FF2B5EF4-FFF2-40B4-BE49-F238E27FC236}">
                <a16:creationId xmlns:a16="http://schemas.microsoft.com/office/drawing/2014/main" id="{AE837F7A-1E45-9FC5-F865-6BC5BA72A0EE}"/>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1205306" y="3580368"/>
            <a:ext cx="252000" cy="252000"/>
          </a:xfrm>
          <a:prstGeom prst="rect">
            <a:avLst/>
          </a:prstGeom>
        </p:spPr>
      </p:pic>
      <p:pic>
        <p:nvPicPr>
          <p:cNvPr id="82" name="Graphic 81">
            <a:extLst>
              <a:ext uri="{FF2B5EF4-FFF2-40B4-BE49-F238E27FC236}">
                <a16:creationId xmlns:a16="http://schemas.microsoft.com/office/drawing/2014/main" id="{87D2F995-4ECB-FEB0-B727-98463C19D737}"/>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2242306" y="3580368"/>
            <a:ext cx="252000" cy="252000"/>
          </a:xfrm>
          <a:prstGeom prst="rect">
            <a:avLst/>
          </a:prstGeom>
        </p:spPr>
      </p:pic>
      <p:pic>
        <p:nvPicPr>
          <p:cNvPr id="83" name="Graphic 82">
            <a:extLst>
              <a:ext uri="{FF2B5EF4-FFF2-40B4-BE49-F238E27FC236}">
                <a16:creationId xmlns:a16="http://schemas.microsoft.com/office/drawing/2014/main" id="{4B0A38CE-742E-25D8-DFF3-67B0D1EA0186}"/>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3279306" y="3580368"/>
            <a:ext cx="252000" cy="252000"/>
          </a:xfrm>
          <a:prstGeom prst="rect">
            <a:avLst/>
          </a:prstGeom>
        </p:spPr>
      </p:pic>
      <p:pic>
        <p:nvPicPr>
          <p:cNvPr id="84" name="Graphic 83">
            <a:extLst>
              <a:ext uri="{FF2B5EF4-FFF2-40B4-BE49-F238E27FC236}">
                <a16:creationId xmlns:a16="http://schemas.microsoft.com/office/drawing/2014/main" id="{42C4CBC5-1DB4-EFA9-4788-32148700237E}"/>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4316306" y="3580368"/>
            <a:ext cx="252000" cy="252000"/>
          </a:xfrm>
          <a:prstGeom prst="rect">
            <a:avLst/>
          </a:prstGeom>
        </p:spPr>
      </p:pic>
      <p:pic>
        <p:nvPicPr>
          <p:cNvPr id="85" name="Graphic 84">
            <a:extLst>
              <a:ext uri="{FF2B5EF4-FFF2-40B4-BE49-F238E27FC236}">
                <a16:creationId xmlns:a16="http://schemas.microsoft.com/office/drawing/2014/main" id="{FB7CF591-9BF7-CE01-9895-B19F71891862}"/>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5353306" y="3580368"/>
            <a:ext cx="252000" cy="252000"/>
          </a:xfrm>
          <a:prstGeom prst="rect">
            <a:avLst/>
          </a:prstGeom>
        </p:spPr>
      </p:pic>
      <p:pic>
        <p:nvPicPr>
          <p:cNvPr id="86" name="Graphic 85">
            <a:extLst>
              <a:ext uri="{FF2B5EF4-FFF2-40B4-BE49-F238E27FC236}">
                <a16:creationId xmlns:a16="http://schemas.microsoft.com/office/drawing/2014/main" id="{75F1A103-42FC-CDF6-5761-8B87C0FAFEE9}"/>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6390306" y="3580368"/>
            <a:ext cx="252000" cy="252000"/>
          </a:xfrm>
          <a:prstGeom prst="rect">
            <a:avLst/>
          </a:prstGeom>
        </p:spPr>
      </p:pic>
      <p:pic>
        <p:nvPicPr>
          <p:cNvPr id="87" name="Graphic 86">
            <a:extLst>
              <a:ext uri="{FF2B5EF4-FFF2-40B4-BE49-F238E27FC236}">
                <a16:creationId xmlns:a16="http://schemas.microsoft.com/office/drawing/2014/main" id="{01E0CAF8-D432-6213-1A92-542922259E5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7427306" y="3580368"/>
            <a:ext cx="252000" cy="252000"/>
          </a:xfrm>
          <a:prstGeom prst="rect">
            <a:avLst/>
          </a:prstGeom>
        </p:spPr>
      </p:pic>
      <p:pic>
        <p:nvPicPr>
          <p:cNvPr id="88" name="Graphic 87">
            <a:extLst>
              <a:ext uri="{FF2B5EF4-FFF2-40B4-BE49-F238E27FC236}">
                <a16:creationId xmlns:a16="http://schemas.microsoft.com/office/drawing/2014/main" id="{4135EE86-B919-7DDC-48E6-466C5FF1B5AC}"/>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8464306" y="3580368"/>
            <a:ext cx="252000" cy="252000"/>
          </a:xfrm>
          <a:prstGeom prst="rect">
            <a:avLst/>
          </a:prstGeom>
        </p:spPr>
      </p:pic>
      <p:pic>
        <p:nvPicPr>
          <p:cNvPr id="89" name="Graphic 88">
            <a:extLst>
              <a:ext uri="{FF2B5EF4-FFF2-40B4-BE49-F238E27FC236}">
                <a16:creationId xmlns:a16="http://schemas.microsoft.com/office/drawing/2014/main" id="{BC87223A-30BA-EAC6-4C6B-983DA1576E01}"/>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01306" y="3580368"/>
            <a:ext cx="252000" cy="252000"/>
          </a:xfrm>
          <a:prstGeom prst="rect">
            <a:avLst/>
          </a:prstGeom>
        </p:spPr>
      </p:pic>
      <p:pic>
        <p:nvPicPr>
          <p:cNvPr id="90" name="Graphic 89">
            <a:extLst>
              <a:ext uri="{FF2B5EF4-FFF2-40B4-BE49-F238E27FC236}">
                <a16:creationId xmlns:a16="http://schemas.microsoft.com/office/drawing/2014/main" id="{32F36FCC-E5E6-630C-EA45-A52433900C4B}"/>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0538306" y="3580368"/>
            <a:ext cx="252000" cy="252000"/>
          </a:xfrm>
          <a:prstGeom prst="rect">
            <a:avLst/>
          </a:prstGeom>
        </p:spPr>
      </p:pic>
      <p:sp>
        <p:nvSpPr>
          <p:cNvPr id="91" name="TextBox 90">
            <a:extLst>
              <a:ext uri="{FF2B5EF4-FFF2-40B4-BE49-F238E27FC236}">
                <a16:creationId xmlns:a16="http://schemas.microsoft.com/office/drawing/2014/main" id="{9355D640-F873-FB54-CC68-D25DFA1675B7}"/>
              </a:ext>
            </a:extLst>
          </p:cNvPr>
          <p:cNvSpPr txBox="1"/>
          <p:nvPr/>
        </p:nvSpPr>
        <p:spPr>
          <a:xfrm>
            <a:off x="0" y="3223986"/>
            <a:ext cx="3237396" cy="369332"/>
          </a:xfrm>
          <a:prstGeom prst="rect">
            <a:avLst/>
          </a:prstGeom>
          <a:noFill/>
        </p:spPr>
        <p:txBody>
          <a:bodyPr wrap="square" rtlCol="0">
            <a:spAutoFit/>
          </a:bodyPr>
          <a:lstStyle/>
          <a:p>
            <a:r>
              <a:rPr lang="en-GB"/>
              <a:t>DevOps</a:t>
            </a:r>
          </a:p>
        </p:txBody>
      </p:sp>
      <p:pic>
        <p:nvPicPr>
          <p:cNvPr id="92" name="Graphic 91">
            <a:extLst>
              <a:ext uri="{FF2B5EF4-FFF2-40B4-BE49-F238E27FC236}">
                <a16:creationId xmlns:a16="http://schemas.microsoft.com/office/drawing/2014/main" id="{0A5C1493-56A6-2493-DF8A-1FF8826ACAE2}"/>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7250" y="4356568"/>
            <a:ext cx="252000" cy="252000"/>
          </a:xfrm>
          <a:prstGeom prst="rect">
            <a:avLst/>
          </a:prstGeom>
        </p:spPr>
      </p:pic>
      <p:pic>
        <p:nvPicPr>
          <p:cNvPr id="93" name="Graphic 92">
            <a:extLst>
              <a:ext uri="{FF2B5EF4-FFF2-40B4-BE49-F238E27FC236}">
                <a16:creationId xmlns:a16="http://schemas.microsoft.com/office/drawing/2014/main" id="{E9B5C18D-BE61-0A14-1929-F69956EA97FE}"/>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266500" y="4356568"/>
            <a:ext cx="252000" cy="252000"/>
          </a:xfrm>
          <a:prstGeom prst="rect">
            <a:avLst/>
          </a:prstGeom>
        </p:spPr>
      </p:pic>
      <p:pic>
        <p:nvPicPr>
          <p:cNvPr id="94" name="Graphic 93">
            <a:extLst>
              <a:ext uri="{FF2B5EF4-FFF2-40B4-BE49-F238E27FC236}">
                <a16:creationId xmlns:a16="http://schemas.microsoft.com/office/drawing/2014/main" id="{BE274410-BC86-D9E1-F513-E183C96B40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525750" y="4356568"/>
            <a:ext cx="252000" cy="252000"/>
          </a:xfrm>
          <a:prstGeom prst="rect">
            <a:avLst/>
          </a:prstGeom>
        </p:spPr>
      </p:pic>
      <p:pic>
        <p:nvPicPr>
          <p:cNvPr id="95" name="Graphic 94">
            <a:extLst>
              <a:ext uri="{FF2B5EF4-FFF2-40B4-BE49-F238E27FC236}">
                <a16:creationId xmlns:a16="http://schemas.microsoft.com/office/drawing/2014/main" id="{1B420914-17D9-7489-F04F-EB6DD037843E}"/>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785000" y="4345935"/>
            <a:ext cx="252000" cy="252000"/>
          </a:xfrm>
          <a:prstGeom prst="rect">
            <a:avLst/>
          </a:prstGeom>
        </p:spPr>
      </p:pic>
      <p:pic>
        <p:nvPicPr>
          <p:cNvPr id="96" name="Graphic 95">
            <a:extLst>
              <a:ext uri="{FF2B5EF4-FFF2-40B4-BE49-F238E27FC236}">
                <a16:creationId xmlns:a16="http://schemas.microsoft.com/office/drawing/2014/main" id="{7ED9AAD6-8221-FE57-E1ED-C625623DA726}"/>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44250" y="4356568"/>
            <a:ext cx="252000" cy="252000"/>
          </a:xfrm>
          <a:prstGeom prst="rect">
            <a:avLst/>
          </a:prstGeom>
        </p:spPr>
      </p:pic>
      <p:pic>
        <p:nvPicPr>
          <p:cNvPr id="97" name="Graphic 96">
            <a:extLst>
              <a:ext uri="{FF2B5EF4-FFF2-40B4-BE49-F238E27FC236}">
                <a16:creationId xmlns:a16="http://schemas.microsoft.com/office/drawing/2014/main" id="{C6988C50-5615-0CA8-790A-C18D50884F63}"/>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303500" y="4356568"/>
            <a:ext cx="252000" cy="252000"/>
          </a:xfrm>
          <a:prstGeom prst="rect">
            <a:avLst/>
          </a:prstGeom>
        </p:spPr>
      </p:pic>
      <p:pic>
        <p:nvPicPr>
          <p:cNvPr id="98" name="Graphic 97">
            <a:extLst>
              <a:ext uri="{FF2B5EF4-FFF2-40B4-BE49-F238E27FC236}">
                <a16:creationId xmlns:a16="http://schemas.microsoft.com/office/drawing/2014/main" id="{A39446CF-59C8-853F-DA5F-31B952C27CC1}"/>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1562750" y="4356568"/>
            <a:ext cx="252000" cy="252000"/>
          </a:xfrm>
          <a:prstGeom prst="rect">
            <a:avLst/>
          </a:prstGeom>
        </p:spPr>
      </p:pic>
      <p:pic>
        <p:nvPicPr>
          <p:cNvPr id="99" name="Graphic 98">
            <a:extLst>
              <a:ext uri="{FF2B5EF4-FFF2-40B4-BE49-F238E27FC236}">
                <a16:creationId xmlns:a16="http://schemas.microsoft.com/office/drawing/2014/main" id="{07358CA3-C21D-73E9-3E04-744994442DE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822000" y="4356568"/>
            <a:ext cx="252000" cy="252000"/>
          </a:xfrm>
          <a:prstGeom prst="rect">
            <a:avLst/>
          </a:prstGeom>
        </p:spPr>
      </p:pic>
      <p:pic>
        <p:nvPicPr>
          <p:cNvPr id="100" name="Graphic 99">
            <a:extLst>
              <a:ext uri="{FF2B5EF4-FFF2-40B4-BE49-F238E27FC236}">
                <a16:creationId xmlns:a16="http://schemas.microsoft.com/office/drawing/2014/main" id="{6139E0C2-A374-9484-F6A6-4074072CB172}"/>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2081250" y="4356568"/>
            <a:ext cx="252000" cy="252000"/>
          </a:xfrm>
          <a:prstGeom prst="rect">
            <a:avLst/>
          </a:prstGeom>
        </p:spPr>
      </p:pic>
      <p:pic>
        <p:nvPicPr>
          <p:cNvPr id="101" name="Graphic 100">
            <a:extLst>
              <a:ext uri="{FF2B5EF4-FFF2-40B4-BE49-F238E27FC236}">
                <a16:creationId xmlns:a16="http://schemas.microsoft.com/office/drawing/2014/main" id="{39E32F9B-7470-2E6A-94B5-285D768CE883}"/>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2340500" y="4356568"/>
            <a:ext cx="252000" cy="252000"/>
          </a:xfrm>
          <a:prstGeom prst="rect">
            <a:avLst/>
          </a:prstGeom>
        </p:spPr>
      </p:pic>
      <p:pic>
        <p:nvPicPr>
          <p:cNvPr id="102" name="Graphic 101">
            <a:extLst>
              <a:ext uri="{FF2B5EF4-FFF2-40B4-BE49-F238E27FC236}">
                <a16:creationId xmlns:a16="http://schemas.microsoft.com/office/drawing/2014/main" id="{CC13ECEE-65FD-BCF0-BC07-2F2EB1D257BB}"/>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2599750" y="4356568"/>
            <a:ext cx="252000" cy="252000"/>
          </a:xfrm>
          <a:prstGeom prst="rect">
            <a:avLst/>
          </a:prstGeom>
        </p:spPr>
      </p:pic>
      <p:pic>
        <p:nvPicPr>
          <p:cNvPr id="103" name="Graphic 102">
            <a:extLst>
              <a:ext uri="{FF2B5EF4-FFF2-40B4-BE49-F238E27FC236}">
                <a16:creationId xmlns:a16="http://schemas.microsoft.com/office/drawing/2014/main" id="{7E99C929-C730-D0E8-5E8A-5FAF3182B1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2859000" y="4356568"/>
            <a:ext cx="252000" cy="252000"/>
          </a:xfrm>
          <a:prstGeom prst="rect">
            <a:avLst/>
          </a:prstGeom>
        </p:spPr>
      </p:pic>
      <p:pic>
        <p:nvPicPr>
          <p:cNvPr id="104" name="Graphic 103">
            <a:extLst>
              <a:ext uri="{FF2B5EF4-FFF2-40B4-BE49-F238E27FC236}">
                <a16:creationId xmlns:a16="http://schemas.microsoft.com/office/drawing/2014/main" id="{74ABDE4E-8465-9B49-16D1-ADD2283D143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3118250" y="4356568"/>
            <a:ext cx="252000" cy="252000"/>
          </a:xfrm>
          <a:prstGeom prst="rect">
            <a:avLst/>
          </a:prstGeom>
        </p:spPr>
      </p:pic>
      <p:pic>
        <p:nvPicPr>
          <p:cNvPr id="105" name="Graphic 104">
            <a:extLst>
              <a:ext uri="{FF2B5EF4-FFF2-40B4-BE49-F238E27FC236}">
                <a16:creationId xmlns:a16="http://schemas.microsoft.com/office/drawing/2014/main" id="{3BB3002E-9266-DE51-0EB1-E9F0794D6710}"/>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3377500" y="4356568"/>
            <a:ext cx="252000" cy="252000"/>
          </a:xfrm>
          <a:prstGeom prst="rect">
            <a:avLst/>
          </a:prstGeom>
        </p:spPr>
      </p:pic>
      <p:pic>
        <p:nvPicPr>
          <p:cNvPr id="106" name="Graphic 105">
            <a:extLst>
              <a:ext uri="{FF2B5EF4-FFF2-40B4-BE49-F238E27FC236}">
                <a16:creationId xmlns:a16="http://schemas.microsoft.com/office/drawing/2014/main" id="{70D0CF5E-F711-5603-EB27-AC13EC425AF1}"/>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3636750" y="4356568"/>
            <a:ext cx="252000" cy="252000"/>
          </a:xfrm>
          <a:prstGeom prst="rect">
            <a:avLst/>
          </a:prstGeom>
        </p:spPr>
      </p:pic>
      <p:pic>
        <p:nvPicPr>
          <p:cNvPr id="107" name="Graphic 106">
            <a:extLst>
              <a:ext uri="{FF2B5EF4-FFF2-40B4-BE49-F238E27FC236}">
                <a16:creationId xmlns:a16="http://schemas.microsoft.com/office/drawing/2014/main" id="{97290628-D8AD-36FB-5C87-D88B9F37B0B8}"/>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3896000" y="4356568"/>
            <a:ext cx="252000" cy="252000"/>
          </a:xfrm>
          <a:prstGeom prst="rect">
            <a:avLst/>
          </a:prstGeom>
        </p:spPr>
      </p:pic>
      <p:pic>
        <p:nvPicPr>
          <p:cNvPr id="108" name="Graphic 107">
            <a:extLst>
              <a:ext uri="{FF2B5EF4-FFF2-40B4-BE49-F238E27FC236}">
                <a16:creationId xmlns:a16="http://schemas.microsoft.com/office/drawing/2014/main" id="{EA3832E7-369B-D4E1-132B-38793A20C5AB}"/>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4155250" y="4356568"/>
            <a:ext cx="252000" cy="252000"/>
          </a:xfrm>
          <a:prstGeom prst="rect">
            <a:avLst/>
          </a:prstGeom>
        </p:spPr>
      </p:pic>
      <p:pic>
        <p:nvPicPr>
          <p:cNvPr id="109" name="Graphic 108">
            <a:extLst>
              <a:ext uri="{FF2B5EF4-FFF2-40B4-BE49-F238E27FC236}">
                <a16:creationId xmlns:a16="http://schemas.microsoft.com/office/drawing/2014/main" id="{FAC4C40B-F6F8-F574-E501-1523FC9C5FAD}"/>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4414500" y="4356568"/>
            <a:ext cx="252000" cy="252000"/>
          </a:xfrm>
          <a:prstGeom prst="rect">
            <a:avLst/>
          </a:prstGeom>
        </p:spPr>
      </p:pic>
      <p:pic>
        <p:nvPicPr>
          <p:cNvPr id="110" name="Graphic 109">
            <a:extLst>
              <a:ext uri="{FF2B5EF4-FFF2-40B4-BE49-F238E27FC236}">
                <a16:creationId xmlns:a16="http://schemas.microsoft.com/office/drawing/2014/main" id="{E2FC6E05-4B99-DF5A-D24A-C810D375BB21}"/>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4673750" y="4356568"/>
            <a:ext cx="252000" cy="252000"/>
          </a:xfrm>
          <a:prstGeom prst="rect">
            <a:avLst/>
          </a:prstGeom>
        </p:spPr>
      </p:pic>
      <p:pic>
        <p:nvPicPr>
          <p:cNvPr id="111" name="Graphic 110">
            <a:extLst>
              <a:ext uri="{FF2B5EF4-FFF2-40B4-BE49-F238E27FC236}">
                <a16:creationId xmlns:a16="http://schemas.microsoft.com/office/drawing/2014/main" id="{678C3300-B918-F44C-BB9C-4194CC3F5C68}"/>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933000" y="4356568"/>
            <a:ext cx="252000" cy="252000"/>
          </a:xfrm>
          <a:prstGeom prst="rect">
            <a:avLst/>
          </a:prstGeom>
        </p:spPr>
      </p:pic>
      <p:pic>
        <p:nvPicPr>
          <p:cNvPr id="112" name="Graphic 111">
            <a:extLst>
              <a:ext uri="{FF2B5EF4-FFF2-40B4-BE49-F238E27FC236}">
                <a16:creationId xmlns:a16="http://schemas.microsoft.com/office/drawing/2014/main" id="{5C65F300-C440-4EBC-0095-94B2908F3DF3}"/>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5192250" y="4356568"/>
            <a:ext cx="252000" cy="252000"/>
          </a:xfrm>
          <a:prstGeom prst="rect">
            <a:avLst/>
          </a:prstGeom>
        </p:spPr>
      </p:pic>
      <p:pic>
        <p:nvPicPr>
          <p:cNvPr id="113" name="Graphic 112">
            <a:extLst>
              <a:ext uri="{FF2B5EF4-FFF2-40B4-BE49-F238E27FC236}">
                <a16:creationId xmlns:a16="http://schemas.microsoft.com/office/drawing/2014/main" id="{85D16220-2F6C-3BC5-8A26-1FA8E547FA16}"/>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5451500" y="4356568"/>
            <a:ext cx="252000" cy="252000"/>
          </a:xfrm>
          <a:prstGeom prst="rect">
            <a:avLst/>
          </a:prstGeom>
        </p:spPr>
      </p:pic>
      <p:pic>
        <p:nvPicPr>
          <p:cNvPr id="114" name="Graphic 113">
            <a:extLst>
              <a:ext uri="{FF2B5EF4-FFF2-40B4-BE49-F238E27FC236}">
                <a16:creationId xmlns:a16="http://schemas.microsoft.com/office/drawing/2014/main" id="{E8838CAA-D449-1912-EE12-855DF4049626}"/>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5710750" y="4356568"/>
            <a:ext cx="252000" cy="252000"/>
          </a:xfrm>
          <a:prstGeom prst="rect">
            <a:avLst/>
          </a:prstGeom>
        </p:spPr>
      </p:pic>
      <p:pic>
        <p:nvPicPr>
          <p:cNvPr id="115" name="Graphic 114">
            <a:extLst>
              <a:ext uri="{FF2B5EF4-FFF2-40B4-BE49-F238E27FC236}">
                <a16:creationId xmlns:a16="http://schemas.microsoft.com/office/drawing/2014/main" id="{6D082AB3-DE54-413E-920D-2F0CE6FE5E51}"/>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970000" y="4356568"/>
            <a:ext cx="252000" cy="252000"/>
          </a:xfrm>
          <a:prstGeom prst="rect">
            <a:avLst/>
          </a:prstGeom>
        </p:spPr>
      </p:pic>
      <p:pic>
        <p:nvPicPr>
          <p:cNvPr id="116" name="Graphic 115">
            <a:extLst>
              <a:ext uri="{FF2B5EF4-FFF2-40B4-BE49-F238E27FC236}">
                <a16:creationId xmlns:a16="http://schemas.microsoft.com/office/drawing/2014/main" id="{3C278514-1E74-9355-C986-E986BC71B66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6229250" y="4356568"/>
            <a:ext cx="252000" cy="252000"/>
          </a:xfrm>
          <a:prstGeom prst="rect">
            <a:avLst/>
          </a:prstGeom>
        </p:spPr>
      </p:pic>
      <p:pic>
        <p:nvPicPr>
          <p:cNvPr id="117" name="Graphic 116">
            <a:extLst>
              <a:ext uri="{FF2B5EF4-FFF2-40B4-BE49-F238E27FC236}">
                <a16:creationId xmlns:a16="http://schemas.microsoft.com/office/drawing/2014/main" id="{BD8247F5-3CFD-BB3A-6A77-F5F497E52BCC}"/>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6488500" y="4356568"/>
            <a:ext cx="252000" cy="252000"/>
          </a:xfrm>
          <a:prstGeom prst="rect">
            <a:avLst/>
          </a:prstGeom>
        </p:spPr>
      </p:pic>
      <p:pic>
        <p:nvPicPr>
          <p:cNvPr id="118" name="Graphic 117">
            <a:extLst>
              <a:ext uri="{FF2B5EF4-FFF2-40B4-BE49-F238E27FC236}">
                <a16:creationId xmlns:a16="http://schemas.microsoft.com/office/drawing/2014/main" id="{E5F97128-9FC7-16DE-D448-8C27FED06606}"/>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747750" y="4356568"/>
            <a:ext cx="252000" cy="252000"/>
          </a:xfrm>
          <a:prstGeom prst="rect">
            <a:avLst/>
          </a:prstGeom>
        </p:spPr>
      </p:pic>
      <p:pic>
        <p:nvPicPr>
          <p:cNvPr id="119" name="Graphic 118">
            <a:extLst>
              <a:ext uri="{FF2B5EF4-FFF2-40B4-BE49-F238E27FC236}">
                <a16:creationId xmlns:a16="http://schemas.microsoft.com/office/drawing/2014/main" id="{1628BBBA-B503-1AC9-80DB-466A7E0B70A5}"/>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7007000" y="4356568"/>
            <a:ext cx="252000" cy="252000"/>
          </a:xfrm>
          <a:prstGeom prst="rect">
            <a:avLst/>
          </a:prstGeom>
        </p:spPr>
      </p:pic>
      <p:pic>
        <p:nvPicPr>
          <p:cNvPr id="120" name="Graphic 119">
            <a:extLst>
              <a:ext uri="{FF2B5EF4-FFF2-40B4-BE49-F238E27FC236}">
                <a16:creationId xmlns:a16="http://schemas.microsoft.com/office/drawing/2014/main" id="{A19E81C4-FE0F-C2DC-7E33-BBE34C092D91}"/>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7266250" y="4356568"/>
            <a:ext cx="252000" cy="252000"/>
          </a:xfrm>
          <a:prstGeom prst="rect">
            <a:avLst/>
          </a:prstGeom>
        </p:spPr>
      </p:pic>
      <p:pic>
        <p:nvPicPr>
          <p:cNvPr id="121" name="Graphic 120">
            <a:extLst>
              <a:ext uri="{FF2B5EF4-FFF2-40B4-BE49-F238E27FC236}">
                <a16:creationId xmlns:a16="http://schemas.microsoft.com/office/drawing/2014/main" id="{A3427050-37B6-1A49-DE94-B242AA81E3EF}"/>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7525500" y="4356568"/>
            <a:ext cx="252000" cy="252000"/>
          </a:xfrm>
          <a:prstGeom prst="rect">
            <a:avLst/>
          </a:prstGeom>
        </p:spPr>
      </p:pic>
      <p:pic>
        <p:nvPicPr>
          <p:cNvPr id="122" name="Graphic 121">
            <a:extLst>
              <a:ext uri="{FF2B5EF4-FFF2-40B4-BE49-F238E27FC236}">
                <a16:creationId xmlns:a16="http://schemas.microsoft.com/office/drawing/2014/main" id="{0FBDCC4B-6373-DBE5-DCE8-19B2982D23BA}"/>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7784750" y="4356568"/>
            <a:ext cx="252000" cy="252000"/>
          </a:xfrm>
          <a:prstGeom prst="rect">
            <a:avLst/>
          </a:prstGeom>
        </p:spPr>
      </p:pic>
      <p:pic>
        <p:nvPicPr>
          <p:cNvPr id="123" name="Graphic 122">
            <a:extLst>
              <a:ext uri="{FF2B5EF4-FFF2-40B4-BE49-F238E27FC236}">
                <a16:creationId xmlns:a16="http://schemas.microsoft.com/office/drawing/2014/main" id="{0ABF57D4-66F3-A6C3-97DC-FF49B2C1167C}"/>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8044000" y="4356568"/>
            <a:ext cx="252000" cy="252000"/>
          </a:xfrm>
          <a:prstGeom prst="rect">
            <a:avLst/>
          </a:prstGeom>
        </p:spPr>
      </p:pic>
      <p:pic>
        <p:nvPicPr>
          <p:cNvPr id="124" name="Graphic 123">
            <a:extLst>
              <a:ext uri="{FF2B5EF4-FFF2-40B4-BE49-F238E27FC236}">
                <a16:creationId xmlns:a16="http://schemas.microsoft.com/office/drawing/2014/main" id="{5C6D8C51-14B9-A414-86ED-B053A3C13F58}"/>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8303250" y="4356568"/>
            <a:ext cx="252000" cy="252000"/>
          </a:xfrm>
          <a:prstGeom prst="rect">
            <a:avLst/>
          </a:prstGeom>
        </p:spPr>
      </p:pic>
      <p:pic>
        <p:nvPicPr>
          <p:cNvPr id="125" name="Graphic 124">
            <a:extLst>
              <a:ext uri="{FF2B5EF4-FFF2-40B4-BE49-F238E27FC236}">
                <a16:creationId xmlns:a16="http://schemas.microsoft.com/office/drawing/2014/main" id="{D83D8C6C-3938-D546-1558-BDF51201FA90}"/>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8562500" y="4356568"/>
            <a:ext cx="252000" cy="252000"/>
          </a:xfrm>
          <a:prstGeom prst="rect">
            <a:avLst/>
          </a:prstGeom>
        </p:spPr>
      </p:pic>
      <p:pic>
        <p:nvPicPr>
          <p:cNvPr id="126" name="Graphic 125">
            <a:extLst>
              <a:ext uri="{FF2B5EF4-FFF2-40B4-BE49-F238E27FC236}">
                <a16:creationId xmlns:a16="http://schemas.microsoft.com/office/drawing/2014/main" id="{594D0EFB-D0E2-5243-5E59-26A6D557F71F}"/>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821750" y="4356568"/>
            <a:ext cx="252000" cy="252000"/>
          </a:xfrm>
          <a:prstGeom prst="rect">
            <a:avLst/>
          </a:prstGeom>
        </p:spPr>
      </p:pic>
      <p:pic>
        <p:nvPicPr>
          <p:cNvPr id="127" name="Graphic 126">
            <a:extLst>
              <a:ext uri="{FF2B5EF4-FFF2-40B4-BE49-F238E27FC236}">
                <a16:creationId xmlns:a16="http://schemas.microsoft.com/office/drawing/2014/main" id="{CB14641D-91B5-87D1-D724-1D0BA2325516}"/>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9081000" y="4356568"/>
            <a:ext cx="252000" cy="252000"/>
          </a:xfrm>
          <a:prstGeom prst="rect">
            <a:avLst/>
          </a:prstGeom>
        </p:spPr>
      </p:pic>
      <p:pic>
        <p:nvPicPr>
          <p:cNvPr id="128" name="Graphic 127">
            <a:extLst>
              <a:ext uri="{FF2B5EF4-FFF2-40B4-BE49-F238E27FC236}">
                <a16:creationId xmlns:a16="http://schemas.microsoft.com/office/drawing/2014/main" id="{73887788-FEB0-0D8C-E677-610E003F8EC7}"/>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9340250" y="4356568"/>
            <a:ext cx="252000" cy="252000"/>
          </a:xfrm>
          <a:prstGeom prst="rect">
            <a:avLst/>
          </a:prstGeom>
        </p:spPr>
      </p:pic>
      <p:pic>
        <p:nvPicPr>
          <p:cNvPr id="129" name="Graphic 128">
            <a:extLst>
              <a:ext uri="{FF2B5EF4-FFF2-40B4-BE49-F238E27FC236}">
                <a16:creationId xmlns:a16="http://schemas.microsoft.com/office/drawing/2014/main" id="{C432FF11-1B41-FEC4-A9EA-D0486AE69ED4}"/>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599500" y="4356568"/>
            <a:ext cx="252000" cy="252000"/>
          </a:xfrm>
          <a:prstGeom prst="rect">
            <a:avLst/>
          </a:prstGeom>
        </p:spPr>
      </p:pic>
      <p:pic>
        <p:nvPicPr>
          <p:cNvPr id="130" name="Graphic 129">
            <a:extLst>
              <a:ext uri="{FF2B5EF4-FFF2-40B4-BE49-F238E27FC236}">
                <a16:creationId xmlns:a16="http://schemas.microsoft.com/office/drawing/2014/main" id="{874DCA26-E597-0D2D-294A-D7653AD23ABD}"/>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858750" y="4356568"/>
            <a:ext cx="252000" cy="252000"/>
          </a:xfrm>
          <a:prstGeom prst="rect">
            <a:avLst/>
          </a:prstGeom>
        </p:spPr>
      </p:pic>
      <p:pic>
        <p:nvPicPr>
          <p:cNvPr id="131" name="Graphic 130">
            <a:extLst>
              <a:ext uri="{FF2B5EF4-FFF2-40B4-BE49-F238E27FC236}">
                <a16:creationId xmlns:a16="http://schemas.microsoft.com/office/drawing/2014/main" id="{4F7DDB49-313D-F1CE-C96C-59910637E9A5}"/>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10118000" y="4356568"/>
            <a:ext cx="252000" cy="252000"/>
          </a:xfrm>
          <a:prstGeom prst="rect">
            <a:avLst/>
          </a:prstGeom>
        </p:spPr>
      </p:pic>
      <p:pic>
        <p:nvPicPr>
          <p:cNvPr id="132" name="Graphic 131">
            <a:extLst>
              <a:ext uri="{FF2B5EF4-FFF2-40B4-BE49-F238E27FC236}">
                <a16:creationId xmlns:a16="http://schemas.microsoft.com/office/drawing/2014/main" id="{AF2DF370-109A-B78A-4637-C8EF4E133D14}"/>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10377250" y="4356568"/>
            <a:ext cx="252000" cy="252000"/>
          </a:xfrm>
          <a:prstGeom prst="rect">
            <a:avLst/>
          </a:prstGeom>
        </p:spPr>
      </p:pic>
      <p:pic>
        <p:nvPicPr>
          <p:cNvPr id="133" name="Graphic 132">
            <a:extLst>
              <a:ext uri="{FF2B5EF4-FFF2-40B4-BE49-F238E27FC236}">
                <a16:creationId xmlns:a16="http://schemas.microsoft.com/office/drawing/2014/main" id="{DA13AD4D-9358-5FE0-B0AA-BCE14DB2D093}"/>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636500" y="4356568"/>
            <a:ext cx="252000" cy="252000"/>
          </a:xfrm>
          <a:prstGeom prst="rect">
            <a:avLst/>
          </a:prstGeom>
        </p:spPr>
      </p:pic>
      <p:pic>
        <p:nvPicPr>
          <p:cNvPr id="134" name="Graphic 133">
            <a:extLst>
              <a:ext uri="{FF2B5EF4-FFF2-40B4-BE49-F238E27FC236}">
                <a16:creationId xmlns:a16="http://schemas.microsoft.com/office/drawing/2014/main" id="{2236D314-3852-97DF-85A0-3D1C5A339636}"/>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895750" y="4356568"/>
            <a:ext cx="252000" cy="252000"/>
          </a:xfrm>
          <a:prstGeom prst="rect">
            <a:avLst/>
          </a:prstGeom>
        </p:spPr>
      </p:pic>
      <p:pic>
        <p:nvPicPr>
          <p:cNvPr id="135" name="Graphic 134">
            <a:extLst>
              <a:ext uri="{FF2B5EF4-FFF2-40B4-BE49-F238E27FC236}">
                <a16:creationId xmlns:a16="http://schemas.microsoft.com/office/drawing/2014/main" id="{FA6DB3A2-9CB1-7A8D-5CF8-DBD3B259FDA3}"/>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1155000" y="4356568"/>
            <a:ext cx="252000" cy="252000"/>
          </a:xfrm>
          <a:prstGeom prst="rect">
            <a:avLst/>
          </a:prstGeom>
        </p:spPr>
      </p:pic>
      <p:pic>
        <p:nvPicPr>
          <p:cNvPr id="136" name="Graphic 135">
            <a:extLst>
              <a:ext uri="{FF2B5EF4-FFF2-40B4-BE49-F238E27FC236}">
                <a16:creationId xmlns:a16="http://schemas.microsoft.com/office/drawing/2014/main" id="{183C13E0-7E3A-C3EA-1C18-D971AFA07AE1}"/>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414250" y="4356568"/>
            <a:ext cx="252000" cy="252000"/>
          </a:xfrm>
          <a:prstGeom prst="rect">
            <a:avLst/>
          </a:prstGeom>
        </p:spPr>
      </p:pic>
      <p:pic>
        <p:nvPicPr>
          <p:cNvPr id="137" name="Graphic 136">
            <a:extLst>
              <a:ext uri="{FF2B5EF4-FFF2-40B4-BE49-F238E27FC236}">
                <a16:creationId xmlns:a16="http://schemas.microsoft.com/office/drawing/2014/main" id="{59AF1774-DAF6-A2B8-ACD3-86887E36BFCD}"/>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673500" y="4356568"/>
            <a:ext cx="252000" cy="252000"/>
          </a:xfrm>
          <a:prstGeom prst="rect">
            <a:avLst/>
          </a:prstGeom>
        </p:spPr>
      </p:pic>
      <p:pic>
        <p:nvPicPr>
          <p:cNvPr id="138" name="Graphic 137">
            <a:extLst>
              <a:ext uri="{FF2B5EF4-FFF2-40B4-BE49-F238E27FC236}">
                <a16:creationId xmlns:a16="http://schemas.microsoft.com/office/drawing/2014/main" id="{51B86D45-54CB-4830-63E4-98613069FF4D}"/>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932750" y="4356568"/>
            <a:ext cx="252000" cy="252000"/>
          </a:xfrm>
          <a:prstGeom prst="rect">
            <a:avLst/>
          </a:prstGeom>
        </p:spPr>
      </p:pic>
      <p:pic>
        <p:nvPicPr>
          <p:cNvPr id="139" name="Graphic 138">
            <a:extLst>
              <a:ext uri="{FF2B5EF4-FFF2-40B4-BE49-F238E27FC236}">
                <a16:creationId xmlns:a16="http://schemas.microsoft.com/office/drawing/2014/main" id="{712D65AB-5649-EBF4-B625-DAA58A0CA42C}"/>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0" y="4898841"/>
            <a:ext cx="252000" cy="252000"/>
          </a:xfrm>
          <a:prstGeom prst="rect">
            <a:avLst/>
          </a:prstGeom>
        </p:spPr>
      </p:pic>
      <p:pic>
        <p:nvPicPr>
          <p:cNvPr id="140" name="Graphic 139">
            <a:extLst>
              <a:ext uri="{FF2B5EF4-FFF2-40B4-BE49-F238E27FC236}">
                <a16:creationId xmlns:a16="http://schemas.microsoft.com/office/drawing/2014/main" id="{5AFF0AC1-241D-69F5-FA62-38F7E8343650}"/>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48750" y="4898841"/>
            <a:ext cx="252000" cy="252000"/>
          </a:xfrm>
          <a:prstGeom prst="rect">
            <a:avLst/>
          </a:prstGeom>
        </p:spPr>
      </p:pic>
      <p:pic>
        <p:nvPicPr>
          <p:cNvPr id="141" name="Graphic 140">
            <a:extLst>
              <a:ext uri="{FF2B5EF4-FFF2-40B4-BE49-F238E27FC236}">
                <a16:creationId xmlns:a16="http://schemas.microsoft.com/office/drawing/2014/main" id="{581244C2-03B9-6AE6-F9C8-20C437DC1697}"/>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497500" y="4898841"/>
            <a:ext cx="252000" cy="252000"/>
          </a:xfrm>
          <a:prstGeom prst="rect">
            <a:avLst/>
          </a:prstGeom>
        </p:spPr>
      </p:pic>
      <p:pic>
        <p:nvPicPr>
          <p:cNvPr id="142" name="Graphic 141">
            <a:extLst>
              <a:ext uri="{FF2B5EF4-FFF2-40B4-BE49-F238E27FC236}">
                <a16:creationId xmlns:a16="http://schemas.microsoft.com/office/drawing/2014/main" id="{20552D10-2DE1-CDDB-4EF3-0F5D551F11C2}"/>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746250" y="4898841"/>
            <a:ext cx="252000" cy="252000"/>
          </a:xfrm>
          <a:prstGeom prst="rect">
            <a:avLst/>
          </a:prstGeom>
        </p:spPr>
      </p:pic>
      <p:pic>
        <p:nvPicPr>
          <p:cNvPr id="143" name="Graphic 142">
            <a:extLst>
              <a:ext uri="{FF2B5EF4-FFF2-40B4-BE49-F238E27FC236}">
                <a16:creationId xmlns:a16="http://schemas.microsoft.com/office/drawing/2014/main" id="{7D6B7AA8-E98A-3E13-4429-B4939799E471}"/>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995000" y="4898841"/>
            <a:ext cx="252000" cy="252000"/>
          </a:xfrm>
          <a:prstGeom prst="rect">
            <a:avLst/>
          </a:prstGeom>
        </p:spPr>
      </p:pic>
      <p:pic>
        <p:nvPicPr>
          <p:cNvPr id="144" name="Graphic 143">
            <a:extLst>
              <a:ext uri="{FF2B5EF4-FFF2-40B4-BE49-F238E27FC236}">
                <a16:creationId xmlns:a16="http://schemas.microsoft.com/office/drawing/2014/main" id="{97DA2D5B-F334-12A7-697F-216C39996173}"/>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243750" y="4898841"/>
            <a:ext cx="252000" cy="252000"/>
          </a:xfrm>
          <a:prstGeom prst="rect">
            <a:avLst/>
          </a:prstGeom>
        </p:spPr>
      </p:pic>
      <p:pic>
        <p:nvPicPr>
          <p:cNvPr id="145" name="Graphic 144">
            <a:extLst>
              <a:ext uri="{FF2B5EF4-FFF2-40B4-BE49-F238E27FC236}">
                <a16:creationId xmlns:a16="http://schemas.microsoft.com/office/drawing/2014/main" id="{B2F29315-FB67-C734-0950-BA8EC4188EE6}"/>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492500" y="4898841"/>
            <a:ext cx="252000" cy="252000"/>
          </a:xfrm>
          <a:prstGeom prst="rect">
            <a:avLst/>
          </a:prstGeom>
        </p:spPr>
      </p:pic>
      <p:pic>
        <p:nvPicPr>
          <p:cNvPr id="146" name="Graphic 145">
            <a:extLst>
              <a:ext uri="{FF2B5EF4-FFF2-40B4-BE49-F238E27FC236}">
                <a16:creationId xmlns:a16="http://schemas.microsoft.com/office/drawing/2014/main" id="{157011B1-35BA-9959-2A30-D43599AE8D11}"/>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741250" y="4898841"/>
            <a:ext cx="252000" cy="252000"/>
          </a:xfrm>
          <a:prstGeom prst="rect">
            <a:avLst/>
          </a:prstGeom>
        </p:spPr>
      </p:pic>
      <p:pic>
        <p:nvPicPr>
          <p:cNvPr id="147" name="Graphic 146">
            <a:extLst>
              <a:ext uri="{FF2B5EF4-FFF2-40B4-BE49-F238E27FC236}">
                <a16:creationId xmlns:a16="http://schemas.microsoft.com/office/drawing/2014/main" id="{E9A022FE-CD87-3ABF-9EE0-4AD1ABD4DD2A}"/>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990000" y="4898841"/>
            <a:ext cx="252000" cy="252000"/>
          </a:xfrm>
          <a:prstGeom prst="rect">
            <a:avLst/>
          </a:prstGeom>
        </p:spPr>
      </p:pic>
      <p:pic>
        <p:nvPicPr>
          <p:cNvPr id="148" name="Graphic 147">
            <a:extLst>
              <a:ext uri="{FF2B5EF4-FFF2-40B4-BE49-F238E27FC236}">
                <a16:creationId xmlns:a16="http://schemas.microsoft.com/office/drawing/2014/main" id="{37206639-B449-39A8-48B2-57985E3FA051}"/>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2238750" y="4898841"/>
            <a:ext cx="252000" cy="252000"/>
          </a:xfrm>
          <a:prstGeom prst="rect">
            <a:avLst/>
          </a:prstGeom>
        </p:spPr>
      </p:pic>
      <p:pic>
        <p:nvPicPr>
          <p:cNvPr id="149" name="Graphic 148">
            <a:extLst>
              <a:ext uri="{FF2B5EF4-FFF2-40B4-BE49-F238E27FC236}">
                <a16:creationId xmlns:a16="http://schemas.microsoft.com/office/drawing/2014/main" id="{693EE4DE-0540-271B-B8A8-FD9B4081D4A4}"/>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487500" y="4898841"/>
            <a:ext cx="252000" cy="252000"/>
          </a:xfrm>
          <a:prstGeom prst="rect">
            <a:avLst/>
          </a:prstGeom>
        </p:spPr>
      </p:pic>
      <p:pic>
        <p:nvPicPr>
          <p:cNvPr id="150" name="Graphic 149">
            <a:extLst>
              <a:ext uri="{FF2B5EF4-FFF2-40B4-BE49-F238E27FC236}">
                <a16:creationId xmlns:a16="http://schemas.microsoft.com/office/drawing/2014/main" id="{ABBFF510-4CEA-6C42-1AD0-C76BDF5187D2}"/>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736250" y="4898841"/>
            <a:ext cx="252000" cy="252000"/>
          </a:xfrm>
          <a:prstGeom prst="rect">
            <a:avLst/>
          </a:prstGeom>
        </p:spPr>
      </p:pic>
      <p:pic>
        <p:nvPicPr>
          <p:cNvPr id="151" name="Graphic 150">
            <a:extLst>
              <a:ext uri="{FF2B5EF4-FFF2-40B4-BE49-F238E27FC236}">
                <a16:creationId xmlns:a16="http://schemas.microsoft.com/office/drawing/2014/main" id="{1A1B7665-C213-4561-C8A9-D4D6322E268A}"/>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985000" y="4898841"/>
            <a:ext cx="252000" cy="252000"/>
          </a:xfrm>
          <a:prstGeom prst="rect">
            <a:avLst/>
          </a:prstGeom>
        </p:spPr>
      </p:pic>
      <p:pic>
        <p:nvPicPr>
          <p:cNvPr id="152" name="Graphic 151">
            <a:extLst>
              <a:ext uri="{FF2B5EF4-FFF2-40B4-BE49-F238E27FC236}">
                <a16:creationId xmlns:a16="http://schemas.microsoft.com/office/drawing/2014/main" id="{3B94C7A7-7956-3783-D221-37CA93A4F0D5}"/>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3233750" y="4898841"/>
            <a:ext cx="252000" cy="252000"/>
          </a:xfrm>
          <a:prstGeom prst="rect">
            <a:avLst/>
          </a:prstGeom>
        </p:spPr>
      </p:pic>
      <p:pic>
        <p:nvPicPr>
          <p:cNvPr id="153" name="Graphic 152">
            <a:extLst>
              <a:ext uri="{FF2B5EF4-FFF2-40B4-BE49-F238E27FC236}">
                <a16:creationId xmlns:a16="http://schemas.microsoft.com/office/drawing/2014/main" id="{89D0AA48-BF77-AA65-BB74-2F5AB241007A}"/>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482500" y="4898841"/>
            <a:ext cx="252000" cy="252000"/>
          </a:xfrm>
          <a:prstGeom prst="rect">
            <a:avLst/>
          </a:prstGeom>
        </p:spPr>
      </p:pic>
      <p:pic>
        <p:nvPicPr>
          <p:cNvPr id="154" name="Graphic 153">
            <a:extLst>
              <a:ext uri="{FF2B5EF4-FFF2-40B4-BE49-F238E27FC236}">
                <a16:creationId xmlns:a16="http://schemas.microsoft.com/office/drawing/2014/main" id="{77CED238-EF68-5C02-221C-8C529166D870}"/>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731250" y="4898841"/>
            <a:ext cx="252000" cy="252000"/>
          </a:xfrm>
          <a:prstGeom prst="rect">
            <a:avLst/>
          </a:prstGeom>
        </p:spPr>
      </p:pic>
      <p:pic>
        <p:nvPicPr>
          <p:cNvPr id="155" name="Graphic 154">
            <a:extLst>
              <a:ext uri="{FF2B5EF4-FFF2-40B4-BE49-F238E27FC236}">
                <a16:creationId xmlns:a16="http://schemas.microsoft.com/office/drawing/2014/main" id="{FA2A896F-B4FB-5C59-332C-CE260C11CD16}"/>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980000" y="4898841"/>
            <a:ext cx="252000" cy="252000"/>
          </a:xfrm>
          <a:prstGeom prst="rect">
            <a:avLst/>
          </a:prstGeom>
        </p:spPr>
      </p:pic>
      <p:pic>
        <p:nvPicPr>
          <p:cNvPr id="156" name="Graphic 155">
            <a:extLst>
              <a:ext uri="{FF2B5EF4-FFF2-40B4-BE49-F238E27FC236}">
                <a16:creationId xmlns:a16="http://schemas.microsoft.com/office/drawing/2014/main" id="{F33B7319-5120-E1F4-0E03-A32E9307409D}"/>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4228750" y="4898841"/>
            <a:ext cx="252000" cy="252000"/>
          </a:xfrm>
          <a:prstGeom prst="rect">
            <a:avLst/>
          </a:prstGeom>
        </p:spPr>
      </p:pic>
      <p:pic>
        <p:nvPicPr>
          <p:cNvPr id="157" name="Graphic 156">
            <a:extLst>
              <a:ext uri="{FF2B5EF4-FFF2-40B4-BE49-F238E27FC236}">
                <a16:creationId xmlns:a16="http://schemas.microsoft.com/office/drawing/2014/main" id="{FE8CD172-9728-008E-98DA-B70491878542}"/>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477500" y="4898841"/>
            <a:ext cx="252000" cy="252000"/>
          </a:xfrm>
          <a:prstGeom prst="rect">
            <a:avLst/>
          </a:prstGeom>
        </p:spPr>
      </p:pic>
      <p:pic>
        <p:nvPicPr>
          <p:cNvPr id="158" name="Graphic 157">
            <a:extLst>
              <a:ext uri="{FF2B5EF4-FFF2-40B4-BE49-F238E27FC236}">
                <a16:creationId xmlns:a16="http://schemas.microsoft.com/office/drawing/2014/main" id="{D4EB62C6-EE54-0010-F8FA-89737212EBE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726250" y="4898841"/>
            <a:ext cx="252000" cy="252000"/>
          </a:xfrm>
          <a:prstGeom prst="rect">
            <a:avLst/>
          </a:prstGeom>
        </p:spPr>
      </p:pic>
      <p:pic>
        <p:nvPicPr>
          <p:cNvPr id="159" name="Graphic 158">
            <a:extLst>
              <a:ext uri="{FF2B5EF4-FFF2-40B4-BE49-F238E27FC236}">
                <a16:creationId xmlns:a16="http://schemas.microsoft.com/office/drawing/2014/main" id="{7E21A9D6-2644-8D8D-AB46-734C451533D6}"/>
              </a:ext>
            </a:extLst>
          </p:cNvPr>
          <p:cNvPicPr>
            <a:picLocks noChangeAspect="1"/>
          </p:cNvPicPr>
          <p:nvPr/>
        </p:nvPicPr>
        <p:blipFill>
          <a:blip r:embed="rId226">
            <a:extLst>
              <a:ext uri="{96DAC541-7B7A-43D3-8B79-37D633B846F1}">
                <asvg:svgBlip xmlns:asvg="http://schemas.microsoft.com/office/drawing/2016/SVG/main" r:embed="rId282"/>
              </a:ext>
            </a:extLst>
          </a:blip>
          <a:stretch>
            <a:fillRect/>
          </a:stretch>
        </p:blipFill>
        <p:spPr>
          <a:xfrm>
            <a:off x="4975000" y="4898841"/>
            <a:ext cx="252000" cy="252000"/>
          </a:xfrm>
          <a:prstGeom prst="rect">
            <a:avLst/>
          </a:prstGeom>
        </p:spPr>
      </p:pic>
      <p:pic>
        <p:nvPicPr>
          <p:cNvPr id="160" name="Graphic 159">
            <a:extLst>
              <a:ext uri="{FF2B5EF4-FFF2-40B4-BE49-F238E27FC236}">
                <a16:creationId xmlns:a16="http://schemas.microsoft.com/office/drawing/2014/main" id="{7385563D-9E0B-2E9E-7EB3-7C160E81F7DA}"/>
              </a:ext>
            </a:extLst>
          </p:cNvPr>
          <p:cNvPicPr>
            <a:picLocks noChangeAspect="1"/>
          </p:cNvPicPr>
          <p:nvPr/>
        </p:nvPicPr>
        <p:blipFill>
          <a:blip r:embed="rId283">
            <a:extLst>
              <a:ext uri="{96DAC541-7B7A-43D3-8B79-37D633B846F1}">
                <asvg:svgBlip xmlns:asvg="http://schemas.microsoft.com/office/drawing/2016/SVG/main" r:embed="rId284"/>
              </a:ext>
            </a:extLst>
          </a:blip>
          <a:stretch>
            <a:fillRect/>
          </a:stretch>
        </p:blipFill>
        <p:spPr>
          <a:xfrm>
            <a:off x="5223750" y="4898841"/>
            <a:ext cx="252000" cy="252000"/>
          </a:xfrm>
          <a:prstGeom prst="rect">
            <a:avLst/>
          </a:prstGeom>
        </p:spPr>
      </p:pic>
      <p:pic>
        <p:nvPicPr>
          <p:cNvPr id="161" name="Graphic 160">
            <a:extLst>
              <a:ext uri="{FF2B5EF4-FFF2-40B4-BE49-F238E27FC236}">
                <a16:creationId xmlns:a16="http://schemas.microsoft.com/office/drawing/2014/main" id="{7C61AB20-E5B6-69DA-5278-43EF27C8E294}"/>
              </a:ext>
            </a:extLst>
          </p:cNvPr>
          <p:cNvPicPr>
            <a:picLocks noChangeAspect="1"/>
          </p:cNvPicPr>
          <p:nvPr/>
        </p:nvPicPr>
        <p:blipFill>
          <a:blip r:embed="rId285">
            <a:extLst>
              <a:ext uri="{96DAC541-7B7A-43D3-8B79-37D633B846F1}">
                <asvg:svgBlip xmlns:asvg="http://schemas.microsoft.com/office/drawing/2016/SVG/main" r:embed="rId286"/>
              </a:ext>
            </a:extLst>
          </a:blip>
          <a:stretch>
            <a:fillRect/>
          </a:stretch>
        </p:blipFill>
        <p:spPr>
          <a:xfrm>
            <a:off x="5472500" y="4898841"/>
            <a:ext cx="252000" cy="252000"/>
          </a:xfrm>
          <a:prstGeom prst="rect">
            <a:avLst/>
          </a:prstGeom>
        </p:spPr>
      </p:pic>
      <p:pic>
        <p:nvPicPr>
          <p:cNvPr id="162" name="Graphic 161">
            <a:extLst>
              <a:ext uri="{FF2B5EF4-FFF2-40B4-BE49-F238E27FC236}">
                <a16:creationId xmlns:a16="http://schemas.microsoft.com/office/drawing/2014/main" id="{516D29E8-42DE-3367-BD93-732AFDC02A8B}"/>
              </a:ext>
            </a:extLst>
          </p:cNvPr>
          <p:cNvPicPr>
            <a:picLocks noChangeAspect="1"/>
          </p:cNvPicPr>
          <p:nvPr/>
        </p:nvPicPr>
        <p:blipFill>
          <a:blip r:embed="rId287">
            <a:extLst>
              <a:ext uri="{96DAC541-7B7A-43D3-8B79-37D633B846F1}">
                <asvg:svgBlip xmlns:asvg="http://schemas.microsoft.com/office/drawing/2016/SVG/main" r:embed="rId288"/>
              </a:ext>
            </a:extLst>
          </a:blip>
          <a:stretch>
            <a:fillRect/>
          </a:stretch>
        </p:blipFill>
        <p:spPr>
          <a:xfrm>
            <a:off x="5721250" y="4898841"/>
            <a:ext cx="252000" cy="252000"/>
          </a:xfrm>
          <a:prstGeom prst="rect">
            <a:avLst/>
          </a:prstGeom>
        </p:spPr>
      </p:pic>
      <p:pic>
        <p:nvPicPr>
          <p:cNvPr id="163" name="Graphic 162">
            <a:extLst>
              <a:ext uri="{FF2B5EF4-FFF2-40B4-BE49-F238E27FC236}">
                <a16:creationId xmlns:a16="http://schemas.microsoft.com/office/drawing/2014/main" id="{C888A42D-A03C-135E-02F5-F18DF0CFF2A6}"/>
              </a:ext>
            </a:extLst>
          </p:cNvPr>
          <p:cNvPicPr>
            <a:picLocks noChangeAspect="1"/>
          </p:cNvPicPr>
          <p:nvPr/>
        </p:nvPicPr>
        <p:blipFill>
          <a:blip r:embed="rId289">
            <a:extLst>
              <a:ext uri="{96DAC541-7B7A-43D3-8B79-37D633B846F1}">
                <asvg:svgBlip xmlns:asvg="http://schemas.microsoft.com/office/drawing/2016/SVG/main" r:embed="rId290"/>
              </a:ext>
            </a:extLst>
          </a:blip>
          <a:stretch>
            <a:fillRect/>
          </a:stretch>
        </p:blipFill>
        <p:spPr>
          <a:xfrm>
            <a:off x="5970000" y="4898841"/>
            <a:ext cx="252000" cy="252000"/>
          </a:xfrm>
          <a:prstGeom prst="rect">
            <a:avLst/>
          </a:prstGeom>
        </p:spPr>
      </p:pic>
      <p:pic>
        <p:nvPicPr>
          <p:cNvPr id="164" name="Graphic 163">
            <a:extLst>
              <a:ext uri="{FF2B5EF4-FFF2-40B4-BE49-F238E27FC236}">
                <a16:creationId xmlns:a16="http://schemas.microsoft.com/office/drawing/2014/main" id="{1B9BF74B-8BC3-DB20-873F-0D002C2E5F6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6218750" y="4898841"/>
            <a:ext cx="252000" cy="252000"/>
          </a:xfrm>
          <a:prstGeom prst="rect">
            <a:avLst/>
          </a:prstGeom>
        </p:spPr>
      </p:pic>
      <p:pic>
        <p:nvPicPr>
          <p:cNvPr id="165" name="Graphic 164">
            <a:extLst>
              <a:ext uri="{FF2B5EF4-FFF2-40B4-BE49-F238E27FC236}">
                <a16:creationId xmlns:a16="http://schemas.microsoft.com/office/drawing/2014/main" id="{EEF801E4-EE03-0FB7-A4A6-9F7C629636EA}"/>
              </a:ext>
            </a:extLst>
          </p:cNvPr>
          <p:cNvPicPr>
            <a:picLocks noChangeAspect="1"/>
          </p:cNvPicPr>
          <p:nvPr/>
        </p:nvPicPr>
        <p:blipFill>
          <a:blip r:embed="rId293">
            <a:extLst>
              <a:ext uri="{96DAC541-7B7A-43D3-8B79-37D633B846F1}">
                <asvg:svgBlip xmlns:asvg="http://schemas.microsoft.com/office/drawing/2016/SVG/main" r:embed="rId294"/>
              </a:ext>
            </a:extLst>
          </a:blip>
          <a:stretch>
            <a:fillRect/>
          </a:stretch>
        </p:blipFill>
        <p:spPr>
          <a:xfrm>
            <a:off x="6467500" y="4898841"/>
            <a:ext cx="252000" cy="252000"/>
          </a:xfrm>
          <a:prstGeom prst="rect">
            <a:avLst/>
          </a:prstGeom>
        </p:spPr>
      </p:pic>
      <p:pic>
        <p:nvPicPr>
          <p:cNvPr id="166" name="Graphic 165">
            <a:extLst>
              <a:ext uri="{FF2B5EF4-FFF2-40B4-BE49-F238E27FC236}">
                <a16:creationId xmlns:a16="http://schemas.microsoft.com/office/drawing/2014/main" id="{4B083AC4-FEA5-C3EC-50F8-79D45A4BF451}"/>
              </a:ext>
            </a:extLst>
          </p:cNvPr>
          <p:cNvPicPr>
            <a:picLocks noChangeAspect="1"/>
          </p:cNvPicPr>
          <p:nvPr/>
        </p:nvPicPr>
        <p:blipFill>
          <a:blip r:embed="rId295">
            <a:extLst>
              <a:ext uri="{96DAC541-7B7A-43D3-8B79-37D633B846F1}">
                <asvg:svgBlip xmlns:asvg="http://schemas.microsoft.com/office/drawing/2016/SVG/main" r:embed="rId296"/>
              </a:ext>
            </a:extLst>
          </a:blip>
          <a:stretch>
            <a:fillRect/>
          </a:stretch>
        </p:blipFill>
        <p:spPr>
          <a:xfrm>
            <a:off x="6716250" y="4898841"/>
            <a:ext cx="252000" cy="252000"/>
          </a:xfrm>
          <a:prstGeom prst="rect">
            <a:avLst/>
          </a:prstGeom>
        </p:spPr>
      </p:pic>
      <p:pic>
        <p:nvPicPr>
          <p:cNvPr id="167" name="Graphic 166">
            <a:extLst>
              <a:ext uri="{FF2B5EF4-FFF2-40B4-BE49-F238E27FC236}">
                <a16:creationId xmlns:a16="http://schemas.microsoft.com/office/drawing/2014/main" id="{429632A7-F2AC-E6C5-AEB8-96546843449E}"/>
              </a:ext>
            </a:extLst>
          </p:cNvPr>
          <p:cNvPicPr>
            <a:picLocks noChangeAspect="1"/>
          </p:cNvPicPr>
          <p:nvPr/>
        </p:nvPicPr>
        <p:blipFill>
          <a:blip r:embed="rId297">
            <a:extLst>
              <a:ext uri="{96DAC541-7B7A-43D3-8B79-37D633B846F1}">
                <asvg:svgBlip xmlns:asvg="http://schemas.microsoft.com/office/drawing/2016/SVG/main" r:embed="rId298"/>
              </a:ext>
            </a:extLst>
          </a:blip>
          <a:stretch>
            <a:fillRect/>
          </a:stretch>
        </p:blipFill>
        <p:spPr>
          <a:xfrm>
            <a:off x="6965000" y="4898841"/>
            <a:ext cx="252000" cy="252000"/>
          </a:xfrm>
          <a:prstGeom prst="rect">
            <a:avLst/>
          </a:prstGeom>
        </p:spPr>
      </p:pic>
      <p:pic>
        <p:nvPicPr>
          <p:cNvPr id="168" name="Graphic 167">
            <a:extLst>
              <a:ext uri="{FF2B5EF4-FFF2-40B4-BE49-F238E27FC236}">
                <a16:creationId xmlns:a16="http://schemas.microsoft.com/office/drawing/2014/main" id="{6E631D73-DDC2-4F8E-03F7-09CED497B6AC}"/>
              </a:ext>
            </a:extLst>
          </p:cNvPr>
          <p:cNvPicPr>
            <a:picLocks noChangeAspect="1"/>
          </p:cNvPicPr>
          <p:nvPr/>
        </p:nvPicPr>
        <p:blipFill>
          <a:blip r:embed="rId299">
            <a:extLst>
              <a:ext uri="{96DAC541-7B7A-43D3-8B79-37D633B846F1}">
                <asvg:svgBlip xmlns:asvg="http://schemas.microsoft.com/office/drawing/2016/SVG/main" r:embed="rId300"/>
              </a:ext>
            </a:extLst>
          </a:blip>
          <a:stretch>
            <a:fillRect/>
          </a:stretch>
        </p:blipFill>
        <p:spPr>
          <a:xfrm>
            <a:off x="7213750" y="4898841"/>
            <a:ext cx="252000" cy="252000"/>
          </a:xfrm>
          <a:prstGeom prst="rect">
            <a:avLst/>
          </a:prstGeom>
        </p:spPr>
      </p:pic>
      <p:pic>
        <p:nvPicPr>
          <p:cNvPr id="169" name="Graphic 168">
            <a:extLst>
              <a:ext uri="{FF2B5EF4-FFF2-40B4-BE49-F238E27FC236}">
                <a16:creationId xmlns:a16="http://schemas.microsoft.com/office/drawing/2014/main" id="{8BF9161B-72F7-3700-5645-14E893602712}"/>
              </a:ext>
            </a:extLst>
          </p:cNvPr>
          <p:cNvPicPr>
            <a:picLocks noChangeAspect="1"/>
          </p:cNvPicPr>
          <p:nvPr/>
        </p:nvPicPr>
        <p:blipFill>
          <a:blip r:embed="rId301">
            <a:extLst>
              <a:ext uri="{96DAC541-7B7A-43D3-8B79-37D633B846F1}">
                <asvg:svgBlip xmlns:asvg="http://schemas.microsoft.com/office/drawing/2016/SVG/main" r:embed="rId302"/>
              </a:ext>
            </a:extLst>
          </a:blip>
          <a:stretch>
            <a:fillRect/>
          </a:stretch>
        </p:blipFill>
        <p:spPr>
          <a:xfrm>
            <a:off x="7462500" y="4898841"/>
            <a:ext cx="252000" cy="252000"/>
          </a:xfrm>
          <a:prstGeom prst="rect">
            <a:avLst/>
          </a:prstGeom>
        </p:spPr>
      </p:pic>
      <p:pic>
        <p:nvPicPr>
          <p:cNvPr id="170" name="Graphic 169">
            <a:extLst>
              <a:ext uri="{FF2B5EF4-FFF2-40B4-BE49-F238E27FC236}">
                <a16:creationId xmlns:a16="http://schemas.microsoft.com/office/drawing/2014/main" id="{96C8B806-1BFA-F51F-F871-F9927F4CE2BA}"/>
              </a:ext>
            </a:extLst>
          </p:cNvPr>
          <p:cNvPicPr>
            <a:picLocks noChangeAspect="1"/>
          </p:cNvPicPr>
          <p:nvPr/>
        </p:nvPicPr>
        <p:blipFill>
          <a:blip r:embed="rId303">
            <a:extLst>
              <a:ext uri="{96DAC541-7B7A-43D3-8B79-37D633B846F1}">
                <asvg:svgBlip xmlns:asvg="http://schemas.microsoft.com/office/drawing/2016/SVG/main" r:embed="rId304"/>
              </a:ext>
            </a:extLst>
          </a:blip>
          <a:stretch>
            <a:fillRect/>
          </a:stretch>
        </p:blipFill>
        <p:spPr>
          <a:xfrm>
            <a:off x="7711250" y="4898841"/>
            <a:ext cx="252000" cy="252000"/>
          </a:xfrm>
          <a:prstGeom prst="rect">
            <a:avLst/>
          </a:prstGeom>
        </p:spPr>
      </p:pic>
      <p:pic>
        <p:nvPicPr>
          <p:cNvPr id="171" name="Graphic 170">
            <a:extLst>
              <a:ext uri="{FF2B5EF4-FFF2-40B4-BE49-F238E27FC236}">
                <a16:creationId xmlns:a16="http://schemas.microsoft.com/office/drawing/2014/main" id="{51D759B8-C416-15DD-512B-80E62A91A1F3}"/>
              </a:ext>
            </a:extLst>
          </p:cNvPr>
          <p:cNvPicPr>
            <a:picLocks noChangeAspect="1"/>
          </p:cNvPicPr>
          <p:nvPr/>
        </p:nvPicPr>
        <p:blipFill>
          <a:blip r:embed="rId305">
            <a:extLst>
              <a:ext uri="{96DAC541-7B7A-43D3-8B79-37D633B846F1}">
                <asvg:svgBlip xmlns:asvg="http://schemas.microsoft.com/office/drawing/2016/SVG/main" r:embed="rId306"/>
              </a:ext>
            </a:extLst>
          </a:blip>
          <a:stretch>
            <a:fillRect/>
          </a:stretch>
        </p:blipFill>
        <p:spPr>
          <a:xfrm>
            <a:off x="7960000" y="4898841"/>
            <a:ext cx="252000" cy="252000"/>
          </a:xfrm>
          <a:prstGeom prst="rect">
            <a:avLst/>
          </a:prstGeom>
        </p:spPr>
      </p:pic>
      <p:pic>
        <p:nvPicPr>
          <p:cNvPr id="172" name="Graphic 171">
            <a:extLst>
              <a:ext uri="{FF2B5EF4-FFF2-40B4-BE49-F238E27FC236}">
                <a16:creationId xmlns:a16="http://schemas.microsoft.com/office/drawing/2014/main" id="{1CF8E363-3B9B-CF64-A610-6077E5CD24CA}"/>
              </a:ext>
            </a:extLst>
          </p:cNvPr>
          <p:cNvPicPr>
            <a:picLocks noChangeAspect="1"/>
          </p:cNvPicPr>
          <p:nvPr/>
        </p:nvPicPr>
        <p:blipFill>
          <a:blip r:embed="rId307">
            <a:extLst>
              <a:ext uri="{96DAC541-7B7A-43D3-8B79-37D633B846F1}">
                <asvg:svgBlip xmlns:asvg="http://schemas.microsoft.com/office/drawing/2016/SVG/main" r:embed="rId308"/>
              </a:ext>
            </a:extLst>
          </a:blip>
          <a:stretch>
            <a:fillRect/>
          </a:stretch>
        </p:blipFill>
        <p:spPr>
          <a:xfrm>
            <a:off x="8208750" y="4898841"/>
            <a:ext cx="252000" cy="252000"/>
          </a:xfrm>
          <a:prstGeom prst="rect">
            <a:avLst/>
          </a:prstGeom>
        </p:spPr>
      </p:pic>
      <p:pic>
        <p:nvPicPr>
          <p:cNvPr id="173" name="Graphic 172">
            <a:extLst>
              <a:ext uri="{FF2B5EF4-FFF2-40B4-BE49-F238E27FC236}">
                <a16:creationId xmlns:a16="http://schemas.microsoft.com/office/drawing/2014/main" id="{7113E291-55B6-772D-FF27-355A4F8CF89F}"/>
              </a:ext>
            </a:extLst>
          </p:cNvPr>
          <p:cNvPicPr>
            <a:picLocks noChangeAspect="1"/>
          </p:cNvPicPr>
          <p:nvPr/>
        </p:nvPicPr>
        <p:blipFill>
          <a:blip r:embed="rId309">
            <a:extLst>
              <a:ext uri="{96DAC541-7B7A-43D3-8B79-37D633B846F1}">
                <asvg:svgBlip xmlns:asvg="http://schemas.microsoft.com/office/drawing/2016/SVG/main" r:embed="rId310"/>
              </a:ext>
            </a:extLst>
          </a:blip>
          <a:stretch>
            <a:fillRect/>
          </a:stretch>
        </p:blipFill>
        <p:spPr>
          <a:xfrm>
            <a:off x="8457500" y="4898841"/>
            <a:ext cx="252000" cy="252000"/>
          </a:xfrm>
          <a:prstGeom prst="rect">
            <a:avLst/>
          </a:prstGeom>
        </p:spPr>
      </p:pic>
      <p:pic>
        <p:nvPicPr>
          <p:cNvPr id="174" name="Graphic 173">
            <a:extLst>
              <a:ext uri="{FF2B5EF4-FFF2-40B4-BE49-F238E27FC236}">
                <a16:creationId xmlns:a16="http://schemas.microsoft.com/office/drawing/2014/main" id="{81CA73F5-2156-C800-CE7D-7AA59F2CB29B}"/>
              </a:ext>
            </a:extLst>
          </p:cNvPr>
          <p:cNvPicPr>
            <a:picLocks noChangeAspect="1"/>
          </p:cNvPicPr>
          <p:nvPr/>
        </p:nvPicPr>
        <p:blipFill>
          <a:blip r:embed="rId311">
            <a:extLst>
              <a:ext uri="{96DAC541-7B7A-43D3-8B79-37D633B846F1}">
                <asvg:svgBlip xmlns:asvg="http://schemas.microsoft.com/office/drawing/2016/SVG/main" r:embed="rId312"/>
              </a:ext>
            </a:extLst>
          </a:blip>
          <a:stretch>
            <a:fillRect/>
          </a:stretch>
        </p:blipFill>
        <p:spPr>
          <a:xfrm>
            <a:off x="8706250" y="4898841"/>
            <a:ext cx="252000" cy="252000"/>
          </a:xfrm>
          <a:prstGeom prst="rect">
            <a:avLst/>
          </a:prstGeom>
        </p:spPr>
      </p:pic>
      <p:pic>
        <p:nvPicPr>
          <p:cNvPr id="175" name="Graphic 174">
            <a:extLst>
              <a:ext uri="{FF2B5EF4-FFF2-40B4-BE49-F238E27FC236}">
                <a16:creationId xmlns:a16="http://schemas.microsoft.com/office/drawing/2014/main" id="{A32CF68E-EAE5-FC75-C4F2-6DC0332015EE}"/>
              </a:ext>
            </a:extLst>
          </p:cNvPr>
          <p:cNvPicPr>
            <a:picLocks noChangeAspect="1"/>
          </p:cNvPicPr>
          <p:nvPr/>
        </p:nvPicPr>
        <p:blipFill>
          <a:blip r:embed="rId313">
            <a:extLst>
              <a:ext uri="{96DAC541-7B7A-43D3-8B79-37D633B846F1}">
                <asvg:svgBlip xmlns:asvg="http://schemas.microsoft.com/office/drawing/2016/SVG/main" r:embed="rId314"/>
              </a:ext>
            </a:extLst>
          </a:blip>
          <a:stretch>
            <a:fillRect/>
          </a:stretch>
        </p:blipFill>
        <p:spPr>
          <a:xfrm>
            <a:off x="8955000" y="4898841"/>
            <a:ext cx="252000" cy="252000"/>
          </a:xfrm>
          <a:prstGeom prst="rect">
            <a:avLst/>
          </a:prstGeom>
        </p:spPr>
      </p:pic>
      <p:pic>
        <p:nvPicPr>
          <p:cNvPr id="176" name="Graphic 175">
            <a:extLst>
              <a:ext uri="{FF2B5EF4-FFF2-40B4-BE49-F238E27FC236}">
                <a16:creationId xmlns:a16="http://schemas.microsoft.com/office/drawing/2014/main" id="{AFEFBBE1-64B6-F781-0B11-8BFB15201FD2}"/>
              </a:ext>
            </a:extLst>
          </p:cNvPr>
          <p:cNvPicPr>
            <a:picLocks noChangeAspect="1"/>
          </p:cNvPicPr>
          <p:nvPr/>
        </p:nvPicPr>
        <p:blipFill>
          <a:blip r:embed="rId315">
            <a:extLst>
              <a:ext uri="{96DAC541-7B7A-43D3-8B79-37D633B846F1}">
                <asvg:svgBlip xmlns:asvg="http://schemas.microsoft.com/office/drawing/2016/SVG/main" r:embed="rId316"/>
              </a:ext>
            </a:extLst>
          </a:blip>
          <a:stretch>
            <a:fillRect/>
          </a:stretch>
        </p:blipFill>
        <p:spPr>
          <a:xfrm>
            <a:off x="9203750" y="4898841"/>
            <a:ext cx="252000" cy="252000"/>
          </a:xfrm>
          <a:prstGeom prst="rect">
            <a:avLst/>
          </a:prstGeom>
        </p:spPr>
      </p:pic>
      <p:pic>
        <p:nvPicPr>
          <p:cNvPr id="177" name="Graphic 176">
            <a:extLst>
              <a:ext uri="{FF2B5EF4-FFF2-40B4-BE49-F238E27FC236}">
                <a16:creationId xmlns:a16="http://schemas.microsoft.com/office/drawing/2014/main" id="{38E20025-D5AA-9C6D-457A-68A9B90764CF}"/>
              </a:ext>
            </a:extLst>
          </p:cNvPr>
          <p:cNvPicPr>
            <a:picLocks noChangeAspect="1"/>
          </p:cNvPicPr>
          <p:nvPr/>
        </p:nvPicPr>
        <p:blipFill>
          <a:blip r:embed="rId317">
            <a:extLst>
              <a:ext uri="{96DAC541-7B7A-43D3-8B79-37D633B846F1}">
                <asvg:svgBlip xmlns:asvg="http://schemas.microsoft.com/office/drawing/2016/SVG/main" r:embed="rId318"/>
              </a:ext>
            </a:extLst>
          </a:blip>
          <a:stretch>
            <a:fillRect/>
          </a:stretch>
        </p:blipFill>
        <p:spPr>
          <a:xfrm>
            <a:off x="9452500" y="4898841"/>
            <a:ext cx="252000" cy="252000"/>
          </a:xfrm>
          <a:prstGeom prst="rect">
            <a:avLst/>
          </a:prstGeom>
        </p:spPr>
      </p:pic>
      <p:pic>
        <p:nvPicPr>
          <p:cNvPr id="178" name="Graphic 177">
            <a:extLst>
              <a:ext uri="{FF2B5EF4-FFF2-40B4-BE49-F238E27FC236}">
                <a16:creationId xmlns:a16="http://schemas.microsoft.com/office/drawing/2014/main" id="{0634F860-2FBB-37C3-AF22-07FF5DDE5F30}"/>
              </a:ext>
            </a:extLst>
          </p:cNvPr>
          <p:cNvPicPr>
            <a:picLocks noChangeAspect="1"/>
          </p:cNvPicPr>
          <p:nvPr/>
        </p:nvPicPr>
        <p:blipFill>
          <a:blip r:embed="rId319">
            <a:extLst>
              <a:ext uri="{96DAC541-7B7A-43D3-8B79-37D633B846F1}">
                <asvg:svgBlip xmlns:asvg="http://schemas.microsoft.com/office/drawing/2016/SVG/main" r:embed="rId320"/>
              </a:ext>
            </a:extLst>
          </a:blip>
          <a:stretch>
            <a:fillRect/>
          </a:stretch>
        </p:blipFill>
        <p:spPr>
          <a:xfrm>
            <a:off x="9701250" y="4898841"/>
            <a:ext cx="252000" cy="252000"/>
          </a:xfrm>
          <a:prstGeom prst="rect">
            <a:avLst/>
          </a:prstGeom>
        </p:spPr>
      </p:pic>
      <p:pic>
        <p:nvPicPr>
          <p:cNvPr id="179" name="Graphic 178">
            <a:extLst>
              <a:ext uri="{FF2B5EF4-FFF2-40B4-BE49-F238E27FC236}">
                <a16:creationId xmlns:a16="http://schemas.microsoft.com/office/drawing/2014/main" id="{E69EC016-8F50-06CC-967C-BFB1DE3F3BDC}"/>
              </a:ext>
            </a:extLst>
          </p:cNvPr>
          <p:cNvPicPr>
            <a:picLocks noChangeAspect="1"/>
          </p:cNvPicPr>
          <p:nvPr/>
        </p:nvPicPr>
        <p:blipFill>
          <a:blip r:embed="rId321">
            <a:extLst>
              <a:ext uri="{96DAC541-7B7A-43D3-8B79-37D633B846F1}">
                <asvg:svgBlip xmlns:asvg="http://schemas.microsoft.com/office/drawing/2016/SVG/main" r:embed="rId322"/>
              </a:ext>
            </a:extLst>
          </a:blip>
          <a:stretch>
            <a:fillRect/>
          </a:stretch>
        </p:blipFill>
        <p:spPr>
          <a:xfrm>
            <a:off x="9950000" y="4898841"/>
            <a:ext cx="252000" cy="252000"/>
          </a:xfrm>
          <a:prstGeom prst="rect">
            <a:avLst/>
          </a:prstGeom>
        </p:spPr>
      </p:pic>
      <p:pic>
        <p:nvPicPr>
          <p:cNvPr id="180" name="Graphic 179">
            <a:extLst>
              <a:ext uri="{FF2B5EF4-FFF2-40B4-BE49-F238E27FC236}">
                <a16:creationId xmlns:a16="http://schemas.microsoft.com/office/drawing/2014/main" id="{66173985-79F4-127C-A7B1-3827CD73C8E8}"/>
              </a:ext>
            </a:extLst>
          </p:cNvPr>
          <p:cNvPicPr>
            <a:picLocks noChangeAspect="1"/>
          </p:cNvPicPr>
          <p:nvPr/>
        </p:nvPicPr>
        <p:blipFill>
          <a:blip r:embed="rId323">
            <a:extLst>
              <a:ext uri="{96DAC541-7B7A-43D3-8B79-37D633B846F1}">
                <asvg:svgBlip xmlns:asvg="http://schemas.microsoft.com/office/drawing/2016/SVG/main" r:embed="rId324"/>
              </a:ext>
            </a:extLst>
          </a:blip>
          <a:stretch>
            <a:fillRect/>
          </a:stretch>
        </p:blipFill>
        <p:spPr>
          <a:xfrm>
            <a:off x="10198750" y="4898841"/>
            <a:ext cx="252000" cy="252000"/>
          </a:xfrm>
          <a:prstGeom prst="rect">
            <a:avLst/>
          </a:prstGeom>
        </p:spPr>
      </p:pic>
      <p:pic>
        <p:nvPicPr>
          <p:cNvPr id="181" name="Graphic 180">
            <a:extLst>
              <a:ext uri="{FF2B5EF4-FFF2-40B4-BE49-F238E27FC236}">
                <a16:creationId xmlns:a16="http://schemas.microsoft.com/office/drawing/2014/main" id="{25065812-4127-6161-6BAE-6D388179C2D9}"/>
              </a:ext>
            </a:extLst>
          </p:cNvPr>
          <p:cNvPicPr>
            <a:picLocks noChangeAspect="1"/>
          </p:cNvPicPr>
          <p:nvPr/>
        </p:nvPicPr>
        <p:blipFill>
          <a:blip r:embed="rId325">
            <a:extLst>
              <a:ext uri="{96DAC541-7B7A-43D3-8B79-37D633B846F1}">
                <asvg:svgBlip xmlns:asvg="http://schemas.microsoft.com/office/drawing/2016/SVG/main" r:embed="rId326"/>
              </a:ext>
            </a:extLst>
          </a:blip>
          <a:stretch>
            <a:fillRect/>
          </a:stretch>
        </p:blipFill>
        <p:spPr>
          <a:xfrm>
            <a:off x="10447500" y="4898841"/>
            <a:ext cx="252000" cy="252000"/>
          </a:xfrm>
          <a:prstGeom prst="rect">
            <a:avLst/>
          </a:prstGeom>
        </p:spPr>
      </p:pic>
      <p:pic>
        <p:nvPicPr>
          <p:cNvPr id="182" name="Graphic 181">
            <a:extLst>
              <a:ext uri="{FF2B5EF4-FFF2-40B4-BE49-F238E27FC236}">
                <a16:creationId xmlns:a16="http://schemas.microsoft.com/office/drawing/2014/main" id="{9C4EF2FD-4102-3133-1F59-99C031AE40BE}"/>
              </a:ext>
            </a:extLst>
          </p:cNvPr>
          <p:cNvPicPr>
            <a:picLocks noChangeAspect="1"/>
          </p:cNvPicPr>
          <p:nvPr/>
        </p:nvPicPr>
        <p:blipFill>
          <a:blip r:embed="rId327">
            <a:extLst>
              <a:ext uri="{96DAC541-7B7A-43D3-8B79-37D633B846F1}">
                <asvg:svgBlip xmlns:asvg="http://schemas.microsoft.com/office/drawing/2016/SVG/main" r:embed="rId328"/>
              </a:ext>
            </a:extLst>
          </a:blip>
          <a:stretch>
            <a:fillRect/>
          </a:stretch>
        </p:blipFill>
        <p:spPr>
          <a:xfrm>
            <a:off x="10696250" y="4898841"/>
            <a:ext cx="252000" cy="252000"/>
          </a:xfrm>
          <a:prstGeom prst="rect">
            <a:avLst/>
          </a:prstGeom>
        </p:spPr>
      </p:pic>
      <p:pic>
        <p:nvPicPr>
          <p:cNvPr id="183" name="Graphic 182">
            <a:extLst>
              <a:ext uri="{FF2B5EF4-FFF2-40B4-BE49-F238E27FC236}">
                <a16:creationId xmlns:a16="http://schemas.microsoft.com/office/drawing/2014/main" id="{880F4C21-D05A-9618-3411-E7035D3B9E54}"/>
              </a:ext>
            </a:extLst>
          </p:cNvPr>
          <p:cNvPicPr>
            <a:picLocks noChangeAspect="1"/>
          </p:cNvPicPr>
          <p:nvPr/>
        </p:nvPicPr>
        <p:blipFill>
          <a:blip r:embed="rId329">
            <a:extLst>
              <a:ext uri="{96DAC541-7B7A-43D3-8B79-37D633B846F1}">
                <asvg:svgBlip xmlns:asvg="http://schemas.microsoft.com/office/drawing/2016/SVG/main" r:embed="rId330"/>
              </a:ext>
            </a:extLst>
          </a:blip>
          <a:stretch>
            <a:fillRect/>
          </a:stretch>
        </p:blipFill>
        <p:spPr>
          <a:xfrm>
            <a:off x="10945000" y="4898841"/>
            <a:ext cx="252000" cy="252000"/>
          </a:xfrm>
          <a:prstGeom prst="rect">
            <a:avLst/>
          </a:prstGeom>
        </p:spPr>
      </p:pic>
      <p:pic>
        <p:nvPicPr>
          <p:cNvPr id="184" name="Graphic 183">
            <a:extLst>
              <a:ext uri="{FF2B5EF4-FFF2-40B4-BE49-F238E27FC236}">
                <a16:creationId xmlns:a16="http://schemas.microsoft.com/office/drawing/2014/main" id="{0FDD62FE-A2DC-7B78-26D6-F9113AABD5C9}"/>
              </a:ext>
            </a:extLst>
          </p:cNvPr>
          <p:cNvPicPr>
            <a:picLocks noChangeAspect="1"/>
          </p:cNvPicPr>
          <p:nvPr/>
        </p:nvPicPr>
        <p:blipFill>
          <a:blip r:embed="rId331">
            <a:extLst>
              <a:ext uri="{96DAC541-7B7A-43D3-8B79-37D633B846F1}">
                <asvg:svgBlip xmlns:asvg="http://schemas.microsoft.com/office/drawing/2016/SVG/main" r:embed="rId332"/>
              </a:ext>
            </a:extLst>
          </a:blip>
          <a:stretch>
            <a:fillRect/>
          </a:stretch>
        </p:blipFill>
        <p:spPr>
          <a:xfrm>
            <a:off x="11193750" y="4898841"/>
            <a:ext cx="252000" cy="252000"/>
          </a:xfrm>
          <a:prstGeom prst="rect">
            <a:avLst/>
          </a:prstGeom>
        </p:spPr>
      </p:pic>
      <p:pic>
        <p:nvPicPr>
          <p:cNvPr id="185" name="Graphic 184">
            <a:extLst>
              <a:ext uri="{FF2B5EF4-FFF2-40B4-BE49-F238E27FC236}">
                <a16:creationId xmlns:a16="http://schemas.microsoft.com/office/drawing/2014/main" id="{15173E9C-0DA7-FA7C-C24B-CCE6FB71C112}"/>
              </a:ext>
            </a:extLst>
          </p:cNvPr>
          <p:cNvPicPr>
            <a:picLocks noChangeAspect="1"/>
          </p:cNvPicPr>
          <p:nvPr/>
        </p:nvPicPr>
        <p:blipFill>
          <a:blip r:embed="rId333">
            <a:extLst>
              <a:ext uri="{96DAC541-7B7A-43D3-8B79-37D633B846F1}">
                <asvg:svgBlip xmlns:asvg="http://schemas.microsoft.com/office/drawing/2016/SVG/main" r:embed="rId334"/>
              </a:ext>
            </a:extLst>
          </a:blip>
          <a:stretch>
            <a:fillRect/>
          </a:stretch>
        </p:blipFill>
        <p:spPr>
          <a:xfrm>
            <a:off x="11442500" y="4898841"/>
            <a:ext cx="252000" cy="252000"/>
          </a:xfrm>
          <a:prstGeom prst="rect">
            <a:avLst/>
          </a:prstGeom>
        </p:spPr>
      </p:pic>
      <p:pic>
        <p:nvPicPr>
          <p:cNvPr id="186" name="Graphic 185">
            <a:extLst>
              <a:ext uri="{FF2B5EF4-FFF2-40B4-BE49-F238E27FC236}">
                <a16:creationId xmlns:a16="http://schemas.microsoft.com/office/drawing/2014/main" id="{76637581-C463-F1D1-3DED-CD92A5B3802F}"/>
              </a:ext>
            </a:extLst>
          </p:cNvPr>
          <p:cNvPicPr>
            <a:picLocks noChangeAspect="1"/>
          </p:cNvPicPr>
          <p:nvPr/>
        </p:nvPicPr>
        <p:blipFill>
          <a:blip r:embed="rId335">
            <a:extLst>
              <a:ext uri="{96DAC541-7B7A-43D3-8B79-37D633B846F1}">
                <asvg:svgBlip xmlns:asvg="http://schemas.microsoft.com/office/drawing/2016/SVG/main" r:embed="rId336"/>
              </a:ext>
            </a:extLst>
          </a:blip>
          <a:stretch>
            <a:fillRect/>
          </a:stretch>
        </p:blipFill>
        <p:spPr>
          <a:xfrm>
            <a:off x="11691250" y="4898841"/>
            <a:ext cx="252000" cy="252000"/>
          </a:xfrm>
          <a:prstGeom prst="rect">
            <a:avLst/>
          </a:prstGeom>
        </p:spPr>
      </p:pic>
      <p:pic>
        <p:nvPicPr>
          <p:cNvPr id="187" name="Graphic 186">
            <a:extLst>
              <a:ext uri="{FF2B5EF4-FFF2-40B4-BE49-F238E27FC236}">
                <a16:creationId xmlns:a16="http://schemas.microsoft.com/office/drawing/2014/main" id="{B9064AEB-113E-796C-9A1D-D3DED6C58AD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11940000" y="4898841"/>
            <a:ext cx="252000" cy="252000"/>
          </a:xfrm>
          <a:prstGeom prst="rect">
            <a:avLst/>
          </a:prstGeom>
        </p:spPr>
      </p:pic>
      <p:sp>
        <p:nvSpPr>
          <p:cNvPr id="188" name="TextBox 187">
            <a:extLst>
              <a:ext uri="{FF2B5EF4-FFF2-40B4-BE49-F238E27FC236}">
                <a16:creationId xmlns:a16="http://schemas.microsoft.com/office/drawing/2014/main" id="{F4B3BAAC-E03D-6865-EDF9-27D18E8B5771}"/>
              </a:ext>
            </a:extLst>
          </p:cNvPr>
          <p:cNvSpPr txBox="1"/>
          <p:nvPr/>
        </p:nvSpPr>
        <p:spPr>
          <a:xfrm>
            <a:off x="3599" y="3883591"/>
            <a:ext cx="3237396" cy="369332"/>
          </a:xfrm>
          <a:prstGeom prst="rect">
            <a:avLst/>
          </a:prstGeom>
          <a:noFill/>
        </p:spPr>
        <p:txBody>
          <a:bodyPr wrap="square" rtlCol="0">
            <a:spAutoFit/>
          </a:bodyPr>
          <a:lstStyle/>
          <a:p>
            <a:r>
              <a:rPr lang="en-GB"/>
              <a:t>General</a:t>
            </a:r>
          </a:p>
        </p:txBody>
      </p:sp>
      <p:pic>
        <p:nvPicPr>
          <p:cNvPr id="189" name="Graphic 188">
            <a:extLst>
              <a:ext uri="{FF2B5EF4-FFF2-40B4-BE49-F238E27FC236}">
                <a16:creationId xmlns:a16="http://schemas.microsoft.com/office/drawing/2014/main" id="{BDC0CA84-2E43-3012-3D85-5892C8134460}"/>
              </a:ext>
            </a:extLst>
          </p:cNvPr>
          <p:cNvPicPr>
            <a:picLocks noChangeAspect="1"/>
          </p:cNvPicPr>
          <p:nvPr/>
        </p:nvPicPr>
        <p:blipFill>
          <a:blip r:embed="rId337">
            <a:extLst>
              <a:ext uri="{96DAC541-7B7A-43D3-8B79-37D633B846F1}">
                <asvg:svgBlip xmlns:asvg="http://schemas.microsoft.com/office/drawing/2016/SVG/main" r:embed="rId338"/>
              </a:ext>
            </a:extLst>
          </a:blip>
          <a:stretch>
            <a:fillRect/>
          </a:stretch>
        </p:blipFill>
        <p:spPr>
          <a:xfrm>
            <a:off x="142095" y="5673410"/>
            <a:ext cx="252000" cy="252000"/>
          </a:xfrm>
          <a:prstGeom prst="rect">
            <a:avLst/>
          </a:prstGeom>
        </p:spPr>
      </p:pic>
      <p:pic>
        <p:nvPicPr>
          <p:cNvPr id="190" name="Graphic 189">
            <a:extLst>
              <a:ext uri="{FF2B5EF4-FFF2-40B4-BE49-F238E27FC236}">
                <a16:creationId xmlns:a16="http://schemas.microsoft.com/office/drawing/2014/main" id="{D36271B5-6D3E-5B7F-9D05-F0AD557DA27D}"/>
              </a:ext>
            </a:extLst>
          </p:cNvPr>
          <p:cNvPicPr>
            <a:picLocks noChangeAspect="1"/>
          </p:cNvPicPr>
          <p:nvPr/>
        </p:nvPicPr>
        <p:blipFill>
          <a:blip r:embed="rId339">
            <a:extLst>
              <a:ext uri="{96DAC541-7B7A-43D3-8B79-37D633B846F1}">
                <asvg:svgBlip xmlns:asvg="http://schemas.microsoft.com/office/drawing/2016/SVG/main" r:embed="rId340"/>
              </a:ext>
            </a:extLst>
          </a:blip>
          <a:stretch>
            <a:fillRect/>
          </a:stretch>
        </p:blipFill>
        <p:spPr>
          <a:xfrm>
            <a:off x="638415" y="5673410"/>
            <a:ext cx="252000" cy="252000"/>
          </a:xfrm>
          <a:prstGeom prst="rect">
            <a:avLst/>
          </a:prstGeom>
        </p:spPr>
      </p:pic>
      <p:pic>
        <p:nvPicPr>
          <p:cNvPr id="191" name="Graphic 190">
            <a:extLst>
              <a:ext uri="{FF2B5EF4-FFF2-40B4-BE49-F238E27FC236}">
                <a16:creationId xmlns:a16="http://schemas.microsoft.com/office/drawing/2014/main" id="{88EDA48D-B0CB-D35A-59B6-F72A3D8363B7}"/>
              </a:ext>
            </a:extLst>
          </p:cNvPr>
          <p:cNvPicPr>
            <a:picLocks noChangeAspect="1"/>
          </p:cNvPicPr>
          <p:nvPr/>
        </p:nvPicPr>
        <p:blipFill>
          <a:blip r:embed="rId341">
            <a:extLst>
              <a:ext uri="{96DAC541-7B7A-43D3-8B79-37D633B846F1}">
                <asvg:svgBlip xmlns:asvg="http://schemas.microsoft.com/office/drawing/2016/SVG/main" r:embed="rId342"/>
              </a:ext>
            </a:extLst>
          </a:blip>
          <a:stretch>
            <a:fillRect/>
          </a:stretch>
        </p:blipFill>
        <p:spPr>
          <a:xfrm>
            <a:off x="1134735" y="5673410"/>
            <a:ext cx="252000" cy="252000"/>
          </a:xfrm>
          <a:prstGeom prst="rect">
            <a:avLst/>
          </a:prstGeom>
        </p:spPr>
      </p:pic>
      <p:pic>
        <p:nvPicPr>
          <p:cNvPr id="192" name="Graphic 191">
            <a:extLst>
              <a:ext uri="{FF2B5EF4-FFF2-40B4-BE49-F238E27FC236}">
                <a16:creationId xmlns:a16="http://schemas.microsoft.com/office/drawing/2014/main" id="{FA1CA758-DD60-CA0C-0F5E-64ACC325B44A}"/>
              </a:ext>
            </a:extLst>
          </p:cNvPr>
          <p:cNvPicPr>
            <a:picLocks noChangeAspect="1"/>
          </p:cNvPicPr>
          <p:nvPr/>
        </p:nvPicPr>
        <p:blipFill>
          <a:blip r:embed="rId343">
            <a:extLst>
              <a:ext uri="{96DAC541-7B7A-43D3-8B79-37D633B846F1}">
                <asvg:svgBlip xmlns:asvg="http://schemas.microsoft.com/office/drawing/2016/SVG/main" r:embed="rId344"/>
              </a:ext>
            </a:extLst>
          </a:blip>
          <a:stretch>
            <a:fillRect/>
          </a:stretch>
        </p:blipFill>
        <p:spPr>
          <a:xfrm>
            <a:off x="1631055" y="5673410"/>
            <a:ext cx="252000" cy="252000"/>
          </a:xfrm>
          <a:prstGeom prst="rect">
            <a:avLst/>
          </a:prstGeom>
        </p:spPr>
      </p:pic>
      <p:pic>
        <p:nvPicPr>
          <p:cNvPr id="193" name="Graphic 192">
            <a:extLst>
              <a:ext uri="{FF2B5EF4-FFF2-40B4-BE49-F238E27FC236}">
                <a16:creationId xmlns:a16="http://schemas.microsoft.com/office/drawing/2014/main" id="{862C58ED-5542-7F96-7C22-8079566B43BF}"/>
              </a:ext>
            </a:extLst>
          </p:cNvPr>
          <p:cNvPicPr>
            <a:picLocks noChangeAspect="1"/>
          </p:cNvPicPr>
          <p:nvPr/>
        </p:nvPicPr>
        <p:blipFill>
          <a:blip r:embed="rId345">
            <a:extLst>
              <a:ext uri="{96DAC541-7B7A-43D3-8B79-37D633B846F1}">
                <asvg:svgBlip xmlns:asvg="http://schemas.microsoft.com/office/drawing/2016/SVG/main" r:embed="rId346"/>
              </a:ext>
            </a:extLst>
          </a:blip>
          <a:stretch>
            <a:fillRect/>
          </a:stretch>
        </p:blipFill>
        <p:spPr>
          <a:xfrm>
            <a:off x="2127375" y="5673410"/>
            <a:ext cx="252000" cy="252000"/>
          </a:xfrm>
          <a:prstGeom prst="rect">
            <a:avLst/>
          </a:prstGeom>
        </p:spPr>
      </p:pic>
      <p:pic>
        <p:nvPicPr>
          <p:cNvPr id="194" name="Graphic 193">
            <a:extLst>
              <a:ext uri="{FF2B5EF4-FFF2-40B4-BE49-F238E27FC236}">
                <a16:creationId xmlns:a16="http://schemas.microsoft.com/office/drawing/2014/main" id="{14CE0602-814E-2B99-8610-E566C8333CD9}"/>
              </a:ext>
            </a:extLst>
          </p:cNvPr>
          <p:cNvPicPr>
            <a:picLocks noChangeAspect="1"/>
          </p:cNvPicPr>
          <p:nvPr/>
        </p:nvPicPr>
        <p:blipFill>
          <a:blip r:embed="rId347">
            <a:extLst>
              <a:ext uri="{96DAC541-7B7A-43D3-8B79-37D633B846F1}">
                <asvg:svgBlip xmlns:asvg="http://schemas.microsoft.com/office/drawing/2016/SVG/main" r:embed="rId348"/>
              </a:ext>
            </a:extLst>
          </a:blip>
          <a:stretch>
            <a:fillRect/>
          </a:stretch>
        </p:blipFill>
        <p:spPr>
          <a:xfrm>
            <a:off x="2623695" y="5673410"/>
            <a:ext cx="252000" cy="252000"/>
          </a:xfrm>
          <a:prstGeom prst="rect">
            <a:avLst/>
          </a:prstGeom>
        </p:spPr>
      </p:pic>
      <p:pic>
        <p:nvPicPr>
          <p:cNvPr id="195" name="Graphic 194">
            <a:extLst>
              <a:ext uri="{FF2B5EF4-FFF2-40B4-BE49-F238E27FC236}">
                <a16:creationId xmlns:a16="http://schemas.microsoft.com/office/drawing/2014/main" id="{6519560A-B539-E32B-809C-94B7997439B3}"/>
              </a:ext>
            </a:extLst>
          </p:cNvPr>
          <p:cNvPicPr>
            <a:picLocks noChangeAspect="1"/>
          </p:cNvPicPr>
          <p:nvPr/>
        </p:nvPicPr>
        <p:blipFill>
          <a:blip r:embed="rId349">
            <a:extLst>
              <a:ext uri="{96DAC541-7B7A-43D3-8B79-37D633B846F1}">
                <asvg:svgBlip xmlns:asvg="http://schemas.microsoft.com/office/drawing/2016/SVG/main" r:embed="rId350"/>
              </a:ext>
            </a:extLst>
          </a:blip>
          <a:stretch>
            <a:fillRect/>
          </a:stretch>
        </p:blipFill>
        <p:spPr>
          <a:xfrm>
            <a:off x="3120015" y="5673410"/>
            <a:ext cx="252000" cy="252000"/>
          </a:xfrm>
          <a:prstGeom prst="rect">
            <a:avLst/>
          </a:prstGeom>
        </p:spPr>
      </p:pic>
      <p:pic>
        <p:nvPicPr>
          <p:cNvPr id="196" name="Graphic 195">
            <a:extLst>
              <a:ext uri="{FF2B5EF4-FFF2-40B4-BE49-F238E27FC236}">
                <a16:creationId xmlns:a16="http://schemas.microsoft.com/office/drawing/2014/main" id="{34C37DC0-E598-76D9-6125-AEEC1051E0B6}"/>
              </a:ext>
            </a:extLst>
          </p:cNvPr>
          <p:cNvPicPr>
            <a:picLocks noChangeAspect="1"/>
          </p:cNvPicPr>
          <p:nvPr/>
        </p:nvPicPr>
        <p:blipFill>
          <a:blip r:embed="rId351">
            <a:extLst>
              <a:ext uri="{96DAC541-7B7A-43D3-8B79-37D633B846F1}">
                <asvg:svgBlip xmlns:asvg="http://schemas.microsoft.com/office/drawing/2016/SVG/main" r:embed="rId352"/>
              </a:ext>
            </a:extLst>
          </a:blip>
          <a:stretch>
            <a:fillRect/>
          </a:stretch>
        </p:blipFill>
        <p:spPr>
          <a:xfrm>
            <a:off x="3616335" y="5673410"/>
            <a:ext cx="252000" cy="252000"/>
          </a:xfrm>
          <a:prstGeom prst="rect">
            <a:avLst/>
          </a:prstGeom>
        </p:spPr>
      </p:pic>
      <p:pic>
        <p:nvPicPr>
          <p:cNvPr id="197" name="Graphic 196">
            <a:extLst>
              <a:ext uri="{FF2B5EF4-FFF2-40B4-BE49-F238E27FC236}">
                <a16:creationId xmlns:a16="http://schemas.microsoft.com/office/drawing/2014/main" id="{EFD171AA-F593-B348-E399-1AA5A5690C53}"/>
              </a:ext>
            </a:extLst>
          </p:cNvPr>
          <p:cNvPicPr>
            <a:picLocks noChangeAspect="1"/>
          </p:cNvPicPr>
          <p:nvPr/>
        </p:nvPicPr>
        <p:blipFill>
          <a:blip r:embed="rId353">
            <a:extLst>
              <a:ext uri="{96DAC541-7B7A-43D3-8B79-37D633B846F1}">
                <asvg:svgBlip xmlns:asvg="http://schemas.microsoft.com/office/drawing/2016/SVG/main" r:embed="rId354"/>
              </a:ext>
            </a:extLst>
          </a:blip>
          <a:stretch>
            <a:fillRect/>
          </a:stretch>
        </p:blipFill>
        <p:spPr>
          <a:xfrm>
            <a:off x="4112655" y="5673410"/>
            <a:ext cx="252000" cy="252000"/>
          </a:xfrm>
          <a:prstGeom prst="rect">
            <a:avLst/>
          </a:prstGeom>
        </p:spPr>
      </p:pic>
      <p:pic>
        <p:nvPicPr>
          <p:cNvPr id="198" name="Graphic 197">
            <a:extLst>
              <a:ext uri="{FF2B5EF4-FFF2-40B4-BE49-F238E27FC236}">
                <a16:creationId xmlns:a16="http://schemas.microsoft.com/office/drawing/2014/main" id="{AC91A731-B525-6F9E-C212-E6CA704A5585}"/>
              </a:ext>
            </a:extLst>
          </p:cNvPr>
          <p:cNvPicPr>
            <a:picLocks noChangeAspect="1"/>
          </p:cNvPicPr>
          <p:nvPr/>
        </p:nvPicPr>
        <p:blipFill>
          <a:blip r:embed="rId355">
            <a:extLst>
              <a:ext uri="{96DAC541-7B7A-43D3-8B79-37D633B846F1}">
                <asvg:svgBlip xmlns:asvg="http://schemas.microsoft.com/office/drawing/2016/SVG/main" r:embed="rId356"/>
              </a:ext>
            </a:extLst>
          </a:blip>
          <a:stretch>
            <a:fillRect/>
          </a:stretch>
        </p:blipFill>
        <p:spPr>
          <a:xfrm>
            <a:off x="4608975" y="5673410"/>
            <a:ext cx="252000" cy="252000"/>
          </a:xfrm>
          <a:prstGeom prst="rect">
            <a:avLst/>
          </a:prstGeom>
        </p:spPr>
      </p:pic>
      <p:pic>
        <p:nvPicPr>
          <p:cNvPr id="199" name="Graphic 198">
            <a:extLst>
              <a:ext uri="{FF2B5EF4-FFF2-40B4-BE49-F238E27FC236}">
                <a16:creationId xmlns:a16="http://schemas.microsoft.com/office/drawing/2014/main" id="{49AE791C-D9C9-E008-4078-D272B775C829}"/>
              </a:ext>
            </a:extLst>
          </p:cNvPr>
          <p:cNvPicPr>
            <a:picLocks noChangeAspect="1"/>
          </p:cNvPicPr>
          <p:nvPr/>
        </p:nvPicPr>
        <p:blipFill>
          <a:blip r:embed="rId357">
            <a:extLst>
              <a:ext uri="{96DAC541-7B7A-43D3-8B79-37D633B846F1}">
                <asvg:svgBlip xmlns:asvg="http://schemas.microsoft.com/office/drawing/2016/SVG/main" r:embed="rId358"/>
              </a:ext>
            </a:extLst>
          </a:blip>
          <a:stretch>
            <a:fillRect/>
          </a:stretch>
        </p:blipFill>
        <p:spPr>
          <a:xfrm>
            <a:off x="5105295" y="5673410"/>
            <a:ext cx="252000" cy="252000"/>
          </a:xfrm>
          <a:prstGeom prst="rect">
            <a:avLst/>
          </a:prstGeom>
        </p:spPr>
      </p:pic>
      <p:pic>
        <p:nvPicPr>
          <p:cNvPr id="200" name="Graphic 199">
            <a:extLst>
              <a:ext uri="{FF2B5EF4-FFF2-40B4-BE49-F238E27FC236}">
                <a16:creationId xmlns:a16="http://schemas.microsoft.com/office/drawing/2014/main" id="{E13E18C4-DCE0-ECC3-DE52-A1BE8C060772}"/>
              </a:ext>
            </a:extLst>
          </p:cNvPr>
          <p:cNvPicPr>
            <a:picLocks noChangeAspect="1"/>
          </p:cNvPicPr>
          <p:nvPr/>
        </p:nvPicPr>
        <p:blipFill>
          <a:blip r:embed="rId359">
            <a:extLst>
              <a:ext uri="{96DAC541-7B7A-43D3-8B79-37D633B846F1}">
                <asvg:svgBlip xmlns:asvg="http://schemas.microsoft.com/office/drawing/2016/SVG/main" r:embed="rId360"/>
              </a:ext>
            </a:extLst>
          </a:blip>
          <a:stretch>
            <a:fillRect/>
          </a:stretch>
        </p:blipFill>
        <p:spPr>
          <a:xfrm>
            <a:off x="5601615" y="5673410"/>
            <a:ext cx="252000" cy="252000"/>
          </a:xfrm>
          <a:prstGeom prst="rect">
            <a:avLst/>
          </a:prstGeom>
        </p:spPr>
      </p:pic>
      <p:pic>
        <p:nvPicPr>
          <p:cNvPr id="201" name="Graphic 200">
            <a:extLst>
              <a:ext uri="{FF2B5EF4-FFF2-40B4-BE49-F238E27FC236}">
                <a16:creationId xmlns:a16="http://schemas.microsoft.com/office/drawing/2014/main" id="{82642F4B-60B8-5817-8641-4936905A0B5C}"/>
              </a:ext>
            </a:extLst>
          </p:cNvPr>
          <p:cNvPicPr>
            <a:picLocks noChangeAspect="1"/>
          </p:cNvPicPr>
          <p:nvPr/>
        </p:nvPicPr>
        <p:blipFill>
          <a:blip r:embed="rId361">
            <a:extLst>
              <a:ext uri="{96DAC541-7B7A-43D3-8B79-37D633B846F1}">
                <asvg:svgBlip xmlns:asvg="http://schemas.microsoft.com/office/drawing/2016/SVG/main" r:embed="rId362"/>
              </a:ext>
            </a:extLst>
          </a:blip>
          <a:stretch>
            <a:fillRect/>
          </a:stretch>
        </p:blipFill>
        <p:spPr>
          <a:xfrm>
            <a:off x="6097935" y="5673410"/>
            <a:ext cx="252000" cy="252000"/>
          </a:xfrm>
          <a:prstGeom prst="rect">
            <a:avLst/>
          </a:prstGeom>
        </p:spPr>
      </p:pic>
      <p:pic>
        <p:nvPicPr>
          <p:cNvPr id="202" name="Graphic 201">
            <a:extLst>
              <a:ext uri="{FF2B5EF4-FFF2-40B4-BE49-F238E27FC236}">
                <a16:creationId xmlns:a16="http://schemas.microsoft.com/office/drawing/2014/main" id="{6A72C4F7-82A9-BD56-0324-92B89400C9FC}"/>
              </a:ext>
            </a:extLst>
          </p:cNvPr>
          <p:cNvPicPr>
            <a:picLocks noChangeAspect="1"/>
          </p:cNvPicPr>
          <p:nvPr/>
        </p:nvPicPr>
        <p:blipFill>
          <a:blip r:embed="rId363">
            <a:extLst>
              <a:ext uri="{96DAC541-7B7A-43D3-8B79-37D633B846F1}">
                <asvg:svgBlip xmlns:asvg="http://schemas.microsoft.com/office/drawing/2016/SVG/main" r:embed="rId364"/>
              </a:ext>
            </a:extLst>
          </a:blip>
          <a:stretch>
            <a:fillRect/>
          </a:stretch>
        </p:blipFill>
        <p:spPr>
          <a:xfrm>
            <a:off x="6594255" y="5673410"/>
            <a:ext cx="252000" cy="252000"/>
          </a:xfrm>
          <a:prstGeom prst="rect">
            <a:avLst/>
          </a:prstGeom>
        </p:spPr>
      </p:pic>
      <p:pic>
        <p:nvPicPr>
          <p:cNvPr id="203" name="Graphic 202">
            <a:extLst>
              <a:ext uri="{FF2B5EF4-FFF2-40B4-BE49-F238E27FC236}">
                <a16:creationId xmlns:a16="http://schemas.microsoft.com/office/drawing/2014/main" id="{5961D673-92C0-C2C0-3873-DE79A866ECEC}"/>
              </a:ext>
            </a:extLst>
          </p:cNvPr>
          <p:cNvPicPr>
            <a:picLocks noChangeAspect="1"/>
          </p:cNvPicPr>
          <p:nvPr/>
        </p:nvPicPr>
        <p:blipFill>
          <a:blip r:embed="rId365">
            <a:extLst>
              <a:ext uri="{96DAC541-7B7A-43D3-8B79-37D633B846F1}">
                <asvg:svgBlip xmlns:asvg="http://schemas.microsoft.com/office/drawing/2016/SVG/main" r:embed="rId366"/>
              </a:ext>
            </a:extLst>
          </a:blip>
          <a:stretch>
            <a:fillRect/>
          </a:stretch>
        </p:blipFill>
        <p:spPr>
          <a:xfrm>
            <a:off x="7090575" y="5673410"/>
            <a:ext cx="252000" cy="252000"/>
          </a:xfrm>
          <a:prstGeom prst="rect">
            <a:avLst/>
          </a:prstGeom>
        </p:spPr>
      </p:pic>
      <p:pic>
        <p:nvPicPr>
          <p:cNvPr id="204" name="Graphic 203">
            <a:extLst>
              <a:ext uri="{FF2B5EF4-FFF2-40B4-BE49-F238E27FC236}">
                <a16:creationId xmlns:a16="http://schemas.microsoft.com/office/drawing/2014/main" id="{FB801B9F-8BF0-61FD-622E-EBFD3EC6FFF0}"/>
              </a:ext>
            </a:extLst>
          </p:cNvPr>
          <p:cNvPicPr>
            <a:picLocks noChangeAspect="1"/>
          </p:cNvPicPr>
          <p:nvPr/>
        </p:nvPicPr>
        <p:blipFill>
          <a:blip r:embed="rId367">
            <a:extLst>
              <a:ext uri="{96DAC541-7B7A-43D3-8B79-37D633B846F1}">
                <asvg:svgBlip xmlns:asvg="http://schemas.microsoft.com/office/drawing/2016/SVG/main" r:embed="rId368"/>
              </a:ext>
            </a:extLst>
          </a:blip>
          <a:stretch>
            <a:fillRect/>
          </a:stretch>
        </p:blipFill>
        <p:spPr>
          <a:xfrm>
            <a:off x="7586895" y="5673410"/>
            <a:ext cx="252000" cy="252000"/>
          </a:xfrm>
          <a:prstGeom prst="rect">
            <a:avLst/>
          </a:prstGeom>
        </p:spPr>
      </p:pic>
      <p:pic>
        <p:nvPicPr>
          <p:cNvPr id="205" name="Graphic 204">
            <a:extLst>
              <a:ext uri="{FF2B5EF4-FFF2-40B4-BE49-F238E27FC236}">
                <a16:creationId xmlns:a16="http://schemas.microsoft.com/office/drawing/2014/main" id="{F35E2F8F-0355-CC1C-4BFB-B02D2662F66E}"/>
              </a:ext>
            </a:extLst>
          </p:cNvPr>
          <p:cNvPicPr>
            <a:picLocks noChangeAspect="1"/>
          </p:cNvPicPr>
          <p:nvPr/>
        </p:nvPicPr>
        <p:blipFill>
          <a:blip r:embed="rId369">
            <a:extLst>
              <a:ext uri="{96DAC541-7B7A-43D3-8B79-37D633B846F1}">
                <asvg:svgBlip xmlns:asvg="http://schemas.microsoft.com/office/drawing/2016/SVG/main" r:embed="rId370"/>
              </a:ext>
            </a:extLst>
          </a:blip>
          <a:stretch>
            <a:fillRect/>
          </a:stretch>
        </p:blipFill>
        <p:spPr>
          <a:xfrm>
            <a:off x="8083215" y="5673410"/>
            <a:ext cx="252000" cy="252000"/>
          </a:xfrm>
          <a:prstGeom prst="rect">
            <a:avLst/>
          </a:prstGeom>
        </p:spPr>
      </p:pic>
      <p:pic>
        <p:nvPicPr>
          <p:cNvPr id="206" name="Graphic 205">
            <a:extLst>
              <a:ext uri="{FF2B5EF4-FFF2-40B4-BE49-F238E27FC236}">
                <a16:creationId xmlns:a16="http://schemas.microsoft.com/office/drawing/2014/main" id="{41549D95-D0CB-B78B-001D-F60250C43889}"/>
              </a:ext>
            </a:extLst>
          </p:cNvPr>
          <p:cNvPicPr>
            <a:picLocks noChangeAspect="1"/>
          </p:cNvPicPr>
          <p:nvPr/>
        </p:nvPicPr>
        <p:blipFill>
          <a:blip r:embed="rId371">
            <a:extLst>
              <a:ext uri="{96DAC541-7B7A-43D3-8B79-37D633B846F1}">
                <asvg:svgBlip xmlns:asvg="http://schemas.microsoft.com/office/drawing/2016/SVG/main" r:embed="rId372"/>
              </a:ext>
            </a:extLst>
          </a:blip>
          <a:stretch>
            <a:fillRect/>
          </a:stretch>
        </p:blipFill>
        <p:spPr>
          <a:xfrm>
            <a:off x="8579535" y="5673410"/>
            <a:ext cx="252000" cy="252000"/>
          </a:xfrm>
          <a:prstGeom prst="rect">
            <a:avLst/>
          </a:prstGeom>
        </p:spPr>
      </p:pic>
      <p:pic>
        <p:nvPicPr>
          <p:cNvPr id="207" name="Graphic 206">
            <a:extLst>
              <a:ext uri="{FF2B5EF4-FFF2-40B4-BE49-F238E27FC236}">
                <a16:creationId xmlns:a16="http://schemas.microsoft.com/office/drawing/2014/main" id="{54309C26-47DE-692A-CE94-44E37CFFCB9B}"/>
              </a:ext>
            </a:extLst>
          </p:cNvPr>
          <p:cNvPicPr>
            <a:picLocks noChangeAspect="1"/>
          </p:cNvPicPr>
          <p:nvPr/>
        </p:nvPicPr>
        <p:blipFill>
          <a:blip r:embed="rId373">
            <a:extLst>
              <a:ext uri="{96DAC541-7B7A-43D3-8B79-37D633B846F1}">
                <asvg:svgBlip xmlns:asvg="http://schemas.microsoft.com/office/drawing/2016/SVG/main" r:embed="rId374"/>
              </a:ext>
            </a:extLst>
          </a:blip>
          <a:stretch>
            <a:fillRect/>
          </a:stretch>
        </p:blipFill>
        <p:spPr>
          <a:xfrm>
            <a:off x="9075855" y="5673410"/>
            <a:ext cx="252000" cy="252000"/>
          </a:xfrm>
          <a:prstGeom prst="rect">
            <a:avLst/>
          </a:prstGeom>
        </p:spPr>
      </p:pic>
      <p:pic>
        <p:nvPicPr>
          <p:cNvPr id="208" name="Graphic 207">
            <a:extLst>
              <a:ext uri="{FF2B5EF4-FFF2-40B4-BE49-F238E27FC236}">
                <a16:creationId xmlns:a16="http://schemas.microsoft.com/office/drawing/2014/main" id="{5574AEB0-2E31-BA26-769B-EA9206A9AFAD}"/>
              </a:ext>
            </a:extLst>
          </p:cNvPr>
          <p:cNvPicPr>
            <a:picLocks noChangeAspect="1"/>
          </p:cNvPicPr>
          <p:nvPr/>
        </p:nvPicPr>
        <p:blipFill>
          <a:blip r:embed="rId375">
            <a:extLst>
              <a:ext uri="{96DAC541-7B7A-43D3-8B79-37D633B846F1}">
                <asvg:svgBlip xmlns:asvg="http://schemas.microsoft.com/office/drawing/2016/SVG/main" r:embed="rId376"/>
              </a:ext>
            </a:extLst>
          </a:blip>
          <a:stretch>
            <a:fillRect/>
          </a:stretch>
        </p:blipFill>
        <p:spPr>
          <a:xfrm>
            <a:off x="9572175" y="5673410"/>
            <a:ext cx="252000" cy="252000"/>
          </a:xfrm>
          <a:prstGeom prst="rect">
            <a:avLst/>
          </a:prstGeom>
        </p:spPr>
      </p:pic>
      <p:pic>
        <p:nvPicPr>
          <p:cNvPr id="209" name="Graphic 208">
            <a:extLst>
              <a:ext uri="{FF2B5EF4-FFF2-40B4-BE49-F238E27FC236}">
                <a16:creationId xmlns:a16="http://schemas.microsoft.com/office/drawing/2014/main" id="{BD20432E-76C3-0190-6817-66E684775B4F}"/>
              </a:ext>
            </a:extLst>
          </p:cNvPr>
          <p:cNvPicPr>
            <a:picLocks noChangeAspect="1"/>
          </p:cNvPicPr>
          <p:nvPr/>
        </p:nvPicPr>
        <p:blipFill>
          <a:blip r:embed="rId377">
            <a:extLst>
              <a:ext uri="{96DAC541-7B7A-43D3-8B79-37D633B846F1}">
                <asvg:svgBlip xmlns:asvg="http://schemas.microsoft.com/office/drawing/2016/SVG/main" r:embed="rId378"/>
              </a:ext>
            </a:extLst>
          </a:blip>
          <a:stretch>
            <a:fillRect/>
          </a:stretch>
        </p:blipFill>
        <p:spPr>
          <a:xfrm>
            <a:off x="10068495" y="5673410"/>
            <a:ext cx="252000" cy="252000"/>
          </a:xfrm>
          <a:prstGeom prst="rect">
            <a:avLst/>
          </a:prstGeom>
        </p:spPr>
      </p:pic>
      <p:pic>
        <p:nvPicPr>
          <p:cNvPr id="210" name="Graphic 209">
            <a:extLst>
              <a:ext uri="{FF2B5EF4-FFF2-40B4-BE49-F238E27FC236}">
                <a16:creationId xmlns:a16="http://schemas.microsoft.com/office/drawing/2014/main" id="{839E652E-E2BA-B26F-55A4-485B55B91B30}"/>
              </a:ext>
            </a:extLst>
          </p:cNvPr>
          <p:cNvPicPr>
            <a:picLocks noChangeAspect="1"/>
          </p:cNvPicPr>
          <p:nvPr/>
        </p:nvPicPr>
        <p:blipFill>
          <a:blip r:embed="rId379">
            <a:extLst>
              <a:ext uri="{96DAC541-7B7A-43D3-8B79-37D633B846F1}">
                <asvg:svgBlip xmlns:asvg="http://schemas.microsoft.com/office/drawing/2016/SVG/main" r:embed="rId380"/>
              </a:ext>
            </a:extLst>
          </a:blip>
          <a:stretch>
            <a:fillRect/>
          </a:stretch>
        </p:blipFill>
        <p:spPr>
          <a:xfrm>
            <a:off x="10564815" y="5673410"/>
            <a:ext cx="252000" cy="252000"/>
          </a:xfrm>
          <a:prstGeom prst="rect">
            <a:avLst/>
          </a:prstGeom>
        </p:spPr>
      </p:pic>
      <p:pic>
        <p:nvPicPr>
          <p:cNvPr id="211" name="Graphic 210">
            <a:extLst>
              <a:ext uri="{FF2B5EF4-FFF2-40B4-BE49-F238E27FC236}">
                <a16:creationId xmlns:a16="http://schemas.microsoft.com/office/drawing/2014/main" id="{BB5236EE-D0FE-539D-2A08-1E71E26A3330}"/>
              </a:ext>
            </a:extLst>
          </p:cNvPr>
          <p:cNvPicPr>
            <a:picLocks noChangeAspect="1"/>
          </p:cNvPicPr>
          <p:nvPr/>
        </p:nvPicPr>
        <p:blipFill>
          <a:blip r:embed="rId381">
            <a:extLst>
              <a:ext uri="{96DAC541-7B7A-43D3-8B79-37D633B846F1}">
                <asvg:svgBlip xmlns:asvg="http://schemas.microsoft.com/office/drawing/2016/SVG/main" r:embed="rId382"/>
              </a:ext>
            </a:extLst>
          </a:blip>
          <a:stretch>
            <a:fillRect/>
          </a:stretch>
        </p:blipFill>
        <p:spPr>
          <a:xfrm>
            <a:off x="11061135" y="5673410"/>
            <a:ext cx="252000" cy="252000"/>
          </a:xfrm>
          <a:prstGeom prst="rect">
            <a:avLst/>
          </a:prstGeom>
        </p:spPr>
      </p:pic>
      <p:pic>
        <p:nvPicPr>
          <p:cNvPr id="212" name="Graphic 211">
            <a:extLst>
              <a:ext uri="{FF2B5EF4-FFF2-40B4-BE49-F238E27FC236}">
                <a16:creationId xmlns:a16="http://schemas.microsoft.com/office/drawing/2014/main" id="{64493A74-BF5F-3285-5CAC-8943F045DCB2}"/>
              </a:ext>
            </a:extLst>
          </p:cNvPr>
          <p:cNvPicPr>
            <a:picLocks noChangeAspect="1"/>
          </p:cNvPicPr>
          <p:nvPr/>
        </p:nvPicPr>
        <p:blipFill>
          <a:blip r:embed="rId383">
            <a:extLst>
              <a:ext uri="{96DAC541-7B7A-43D3-8B79-37D633B846F1}">
                <asvg:svgBlip xmlns:asvg="http://schemas.microsoft.com/office/drawing/2016/SVG/main" r:embed="rId384"/>
              </a:ext>
            </a:extLst>
          </a:blip>
          <a:stretch>
            <a:fillRect/>
          </a:stretch>
        </p:blipFill>
        <p:spPr>
          <a:xfrm>
            <a:off x="11557455" y="5673410"/>
            <a:ext cx="252000" cy="252000"/>
          </a:xfrm>
          <a:prstGeom prst="rect">
            <a:avLst/>
          </a:prstGeom>
        </p:spPr>
      </p:pic>
      <p:sp>
        <p:nvSpPr>
          <p:cNvPr id="213" name="TextBox 212">
            <a:extLst>
              <a:ext uri="{FF2B5EF4-FFF2-40B4-BE49-F238E27FC236}">
                <a16:creationId xmlns:a16="http://schemas.microsoft.com/office/drawing/2014/main" id="{9C41CE68-A174-9A0E-31D4-2D9FA33B7B53}"/>
              </a:ext>
            </a:extLst>
          </p:cNvPr>
          <p:cNvSpPr txBox="1"/>
          <p:nvPr/>
        </p:nvSpPr>
        <p:spPr>
          <a:xfrm>
            <a:off x="7250" y="5238369"/>
            <a:ext cx="3237396" cy="369332"/>
          </a:xfrm>
          <a:prstGeom prst="rect">
            <a:avLst/>
          </a:prstGeom>
          <a:noFill/>
        </p:spPr>
        <p:txBody>
          <a:bodyPr wrap="square" rtlCol="0">
            <a:spAutoFit/>
          </a:bodyPr>
          <a:lstStyle/>
          <a:p>
            <a:r>
              <a:rPr lang="en-GB"/>
              <a:t>Identity</a:t>
            </a:r>
          </a:p>
        </p:txBody>
      </p:sp>
      <p:pic>
        <p:nvPicPr>
          <p:cNvPr id="214" name="Graphic 213">
            <a:extLst>
              <a:ext uri="{FF2B5EF4-FFF2-40B4-BE49-F238E27FC236}">
                <a16:creationId xmlns:a16="http://schemas.microsoft.com/office/drawing/2014/main" id="{E238EAF5-7F53-1ABD-F78E-6A0B88FD972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80529" y="6387372"/>
            <a:ext cx="252000" cy="252000"/>
          </a:xfrm>
          <a:prstGeom prst="rect">
            <a:avLst/>
          </a:prstGeom>
        </p:spPr>
      </p:pic>
      <p:pic>
        <p:nvPicPr>
          <p:cNvPr id="215" name="Graphic 214">
            <a:extLst>
              <a:ext uri="{FF2B5EF4-FFF2-40B4-BE49-F238E27FC236}">
                <a16:creationId xmlns:a16="http://schemas.microsoft.com/office/drawing/2014/main" id="{0C4EF90C-0887-8906-6239-34F18E3AB291}"/>
              </a:ext>
            </a:extLst>
          </p:cNvPr>
          <p:cNvPicPr>
            <a:picLocks noChangeAspect="1"/>
          </p:cNvPicPr>
          <p:nvPr/>
        </p:nvPicPr>
        <p:blipFill>
          <a:blip r:embed="rId385">
            <a:extLst>
              <a:ext uri="{96DAC541-7B7A-43D3-8B79-37D633B846F1}">
                <asvg:svgBlip xmlns:asvg="http://schemas.microsoft.com/office/drawing/2016/SVG/main" r:embed="rId386"/>
              </a:ext>
            </a:extLst>
          </a:blip>
          <a:stretch>
            <a:fillRect/>
          </a:stretch>
        </p:blipFill>
        <p:spPr>
          <a:xfrm>
            <a:off x="621854" y="6387372"/>
            <a:ext cx="252000" cy="252000"/>
          </a:xfrm>
          <a:prstGeom prst="rect">
            <a:avLst/>
          </a:prstGeom>
        </p:spPr>
      </p:pic>
      <p:pic>
        <p:nvPicPr>
          <p:cNvPr id="216" name="Graphic 215">
            <a:extLst>
              <a:ext uri="{FF2B5EF4-FFF2-40B4-BE49-F238E27FC236}">
                <a16:creationId xmlns:a16="http://schemas.microsoft.com/office/drawing/2014/main" id="{5397CB2E-9F20-D469-43D4-5E2F23088A2F}"/>
              </a:ext>
            </a:extLst>
          </p:cNvPr>
          <p:cNvPicPr>
            <a:picLocks noChangeAspect="1"/>
          </p:cNvPicPr>
          <p:nvPr/>
        </p:nvPicPr>
        <p:blipFill>
          <a:blip r:embed="rId387">
            <a:extLst>
              <a:ext uri="{96DAC541-7B7A-43D3-8B79-37D633B846F1}">
                <asvg:svgBlip xmlns:asvg="http://schemas.microsoft.com/office/drawing/2016/SVG/main" r:embed="rId388"/>
              </a:ext>
            </a:extLst>
          </a:blip>
          <a:stretch>
            <a:fillRect/>
          </a:stretch>
        </p:blipFill>
        <p:spPr>
          <a:xfrm>
            <a:off x="1063179" y="6387372"/>
            <a:ext cx="252000" cy="252000"/>
          </a:xfrm>
          <a:prstGeom prst="rect">
            <a:avLst/>
          </a:prstGeom>
        </p:spPr>
      </p:pic>
      <p:pic>
        <p:nvPicPr>
          <p:cNvPr id="217" name="Graphic 216">
            <a:extLst>
              <a:ext uri="{FF2B5EF4-FFF2-40B4-BE49-F238E27FC236}">
                <a16:creationId xmlns:a16="http://schemas.microsoft.com/office/drawing/2014/main" id="{0D4312A6-36F9-58D7-7AA7-66C63A6E6AEA}"/>
              </a:ext>
            </a:extLst>
          </p:cNvPr>
          <p:cNvPicPr>
            <a:picLocks noChangeAspect="1"/>
          </p:cNvPicPr>
          <p:nvPr/>
        </p:nvPicPr>
        <p:blipFill>
          <a:blip r:embed="rId389">
            <a:extLst>
              <a:ext uri="{96DAC541-7B7A-43D3-8B79-37D633B846F1}">
                <asvg:svgBlip xmlns:asvg="http://schemas.microsoft.com/office/drawing/2016/SVG/main" r:embed="rId390"/>
              </a:ext>
            </a:extLst>
          </a:blip>
          <a:stretch>
            <a:fillRect/>
          </a:stretch>
        </p:blipFill>
        <p:spPr>
          <a:xfrm>
            <a:off x="1504504" y="6387372"/>
            <a:ext cx="252000" cy="252000"/>
          </a:xfrm>
          <a:prstGeom prst="rect">
            <a:avLst/>
          </a:prstGeom>
        </p:spPr>
      </p:pic>
      <p:pic>
        <p:nvPicPr>
          <p:cNvPr id="218" name="Graphic 217">
            <a:extLst>
              <a:ext uri="{FF2B5EF4-FFF2-40B4-BE49-F238E27FC236}">
                <a16:creationId xmlns:a16="http://schemas.microsoft.com/office/drawing/2014/main" id="{F79673B2-134F-7D29-5137-811D25835007}"/>
              </a:ext>
            </a:extLst>
          </p:cNvPr>
          <p:cNvPicPr>
            <a:picLocks noChangeAspect="1"/>
          </p:cNvPicPr>
          <p:nvPr/>
        </p:nvPicPr>
        <p:blipFill>
          <a:blip r:embed="rId391">
            <a:extLst>
              <a:ext uri="{96DAC541-7B7A-43D3-8B79-37D633B846F1}">
                <asvg:svgBlip xmlns:asvg="http://schemas.microsoft.com/office/drawing/2016/SVG/main" r:embed="rId392"/>
              </a:ext>
            </a:extLst>
          </a:blip>
          <a:stretch>
            <a:fillRect/>
          </a:stretch>
        </p:blipFill>
        <p:spPr>
          <a:xfrm>
            <a:off x="1945829" y="6387372"/>
            <a:ext cx="252000" cy="252000"/>
          </a:xfrm>
          <a:prstGeom prst="rect">
            <a:avLst/>
          </a:prstGeom>
        </p:spPr>
      </p:pic>
      <p:pic>
        <p:nvPicPr>
          <p:cNvPr id="219" name="Graphic 218">
            <a:extLst>
              <a:ext uri="{FF2B5EF4-FFF2-40B4-BE49-F238E27FC236}">
                <a16:creationId xmlns:a16="http://schemas.microsoft.com/office/drawing/2014/main" id="{BB34C76D-6388-FDB8-2DDC-A781D657E481}"/>
              </a:ext>
            </a:extLst>
          </p:cNvPr>
          <p:cNvPicPr>
            <a:picLocks noChangeAspect="1"/>
          </p:cNvPicPr>
          <p:nvPr/>
        </p:nvPicPr>
        <p:blipFill>
          <a:blip r:embed="rId393">
            <a:extLst>
              <a:ext uri="{96DAC541-7B7A-43D3-8B79-37D633B846F1}">
                <asvg:svgBlip xmlns:asvg="http://schemas.microsoft.com/office/drawing/2016/SVG/main" r:embed="rId394"/>
              </a:ext>
            </a:extLst>
          </a:blip>
          <a:stretch>
            <a:fillRect/>
          </a:stretch>
        </p:blipFill>
        <p:spPr>
          <a:xfrm>
            <a:off x="2387154" y="6387372"/>
            <a:ext cx="252000" cy="252000"/>
          </a:xfrm>
          <a:prstGeom prst="rect">
            <a:avLst/>
          </a:prstGeom>
        </p:spPr>
      </p:pic>
      <p:pic>
        <p:nvPicPr>
          <p:cNvPr id="220" name="Graphic 219">
            <a:extLst>
              <a:ext uri="{FF2B5EF4-FFF2-40B4-BE49-F238E27FC236}">
                <a16:creationId xmlns:a16="http://schemas.microsoft.com/office/drawing/2014/main" id="{78BD00FE-1DBC-A640-9FBF-1B9B8C8233A4}"/>
              </a:ext>
            </a:extLst>
          </p:cNvPr>
          <p:cNvPicPr>
            <a:picLocks noChangeAspect="1"/>
          </p:cNvPicPr>
          <p:nvPr/>
        </p:nvPicPr>
        <p:blipFill>
          <a:blip r:embed="rId395">
            <a:extLst>
              <a:ext uri="{96DAC541-7B7A-43D3-8B79-37D633B846F1}">
                <asvg:svgBlip xmlns:asvg="http://schemas.microsoft.com/office/drawing/2016/SVG/main" r:embed="rId396"/>
              </a:ext>
            </a:extLst>
          </a:blip>
          <a:stretch>
            <a:fillRect/>
          </a:stretch>
        </p:blipFill>
        <p:spPr>
          <a:xfrm>
            <a:off x="2828479" y="6387372"/>
            <a:ext cx="252000" cy="252000"/>
          </a:xfrm>
          <a:prstGeom prst="rect">
            <a:avLst/>
          </a:prstGeom>
        </p:spPr>
      </p:pic>
      <p:pic>
        <p:nvPicPr>
          <p:cNvPr id="221" name="Graphic 220">
            <a:extLst>
              <a:ext uri="{FF2B5EF4-FFF2-40B4-BE49-F238E27FC236}">
                <a16:creationId xmlns:a16="http://schemas.microsoft.com/office/drawing/2014/main" id="{627C9891-1258-A5D3-1660-CF24CF7F38B9}"/>
              </a:ext>
            </a:extLst>
          </p:cNvPr>
          <p:cNvPicPr>
            <a:picLocks noChangeAspect="1"/>
          </p:cNvPicPr>
          <p:nvPr/>
        </p:nvPicPr>
        <p:blipFill>
          <a:blip r:embed="rId397">
            <a:extLst>
              <a:ext uri="{96DAC541-7B7A-43D3-8B79-37D633B846F1}">
                <asvg:svgBlip xmlns:asvg="http://schemas.microsoft.com/office/drawing/2016/SVG/main" r:embed="rId398"/>
              </a:ext>
            </a:extLst>
          </a:blip>
          <a:stretch>
            <a:fillRect/>
          </a:stretch>
        </p:blipFill>
        <p:spPr>
          <a:xfrm>
            <a:off x="3269804" y="6387372"/>
            <a:ext cx="252000" cy="252000"/>
          </a:xfrm>
          <a:prstGeom prst="rect">
            <a:avLst/>
          </a:prstGeom>
        </p:spPr>
      </p:pic>
      <p:pic>
        <p:nvPicPr>
          <p:cNvPr id="222" name="Graphic 221">
            <a:extLst>
              <a:ext uri="{FF2B5EF4-FFF2-40B4-BE49-F238E27FC236}">
                <a16:creationId xmlns:a16="http://schemas.microsoft.com/office/drawing/2014/main" id="{22E7BC9F-87B3-B06B-EFE2-A2F7052052BF}"/>
              </a:ext>
            </a:extLst>
          </p:cNvPr>
          <p:cNvPicPr>
            <a:picLocks noChangeAspect="1"/>
          </p:cNvPicPr>
          <p:nvPr/>
        </p:nvPicPr>
        <p:blipFill>
          <a:blip r:embed="rId399">
            <a:extLst>
              <a:ext uri="{96DAC541-7B7A-43D3-8B79-37D633B846F1}">
                <asvg:svgBlip xmlns:asvg="http://schemas.microsoft.com/office/drawing/2016/SVG/main" r:embed="rId400"/>
              </a:ext>
            </a:extLst>
          </a:blip>
          <a:stretch>
            <a:fillRect/>
          </a:stretch>
        </p:blipFill>
        <p:spPr>
          <a:xfrm>
            <a:off x="3711129" y="6387372"/>
            <a:ext cx="252000" cy="252000"/>
          </a:xfrm>
          <a:prstGeom prst="rect">
            <a:avLst/>
          </a:prstGeom>
        </p:spPr>
      </p:pic>
      <p:pic>
        <p:nvPicPr>
          <p:cNvPr id="223" name="Graphic 222">
            <a:extLst>
              <a:ext uri="{FF2B5EF4-FFF2-40B4-BE49-F238E27FC236}">
                <a16:creationId xmlns:a16="http://schemas.microsoft.com/office/drawing/2014/main" id="{A75C8DE8-77DD-06F9-BE28-F73A190B742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4152454" y="6387372"/>
            <a:ext cx="252000" cy="252000"/>
          </a:xfrm>
          <a:prstGeom prst="rect">
            <a:avLst/>
          </a:prstGeom>
        </p:spPr>
      </p:pic>
      <p:pic>
        <p:nvPicPr>
          <p:cNvPr id="224" name="Graphic 223">
            <a:extLst>
              <a:ext uri="{FF2B5EF4-FFF2-40B4-BE49-F238E27FC236}">
                <a16:creationId xmlns:a16="http://schemas.microsoft.com/office/drawing/2014/main" id="{3D3594D4-0339-9049-2763-3B389C251F3A}"/>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4593779" y="6387372"/>
            <a:ext cx="252000" cy="252000"/>
          </a:xfrm>
          <a:prstGeom prst="rect">
            <a:avLst/>
          </a:prstGeom>
        </p:spPr>
      </p:pic>
      <p:pic>
        <p:nvPicPr>
          <p:cNvPr id="225" name="Graphic 224">
            <a:extLst>
              <a:ext uri="{FF2B5EF4-FFF2-40B4-BE49-F238E27FC236}">
                <a16:creationId xmlns:a16="http://schemas.microsoft.com/office/drawing/2014/main" id="{84539034-93B4-0ECE-3D05-5C2748F1D342}"/>
              </a:ext>
            </a:extLst>
          </p:cNvPr>
          <p:cNvPicPr>
            <a:picLocks noChangeAspect="1"/>
          </p:cNvPicPr>
          <p:nvPr/>
        </p:nvPicPr>
        <p:blipFill>
          <a:blip r:embed="rId401">
            <a:extLst>
              <a:ext uri="{96DAC541-7B7A-43D3-8B79-37D633B846F1}">
                <asvg:svgBlip xmlns:asvg="http://schemas.microsoft.com/office/drawing/2016/SVG/main" r:embed="rId402"/>
              </a:ext>
            </a:extLst>
          </a:blip>
          <a:stretch>
            <a:fillRect/>
          </a:stretch>
        </p:blipFill>
        <p:spPr>
          <a:xfrm>
            <a:off x="5035104" y="6387372"/>
            <a:ext cx="252000" cy="252000"/>
          </a:xfrm>
          <a:prstGeom prst="rect">
            <a:avLst/>
          </a:prstGeom>
        </p:spPr>
      </p:pic>
      <p:pic>
        <p:nvPicPr>
          <p:cNvPr id="226" name="Graphic 225">
            <a:extLst>
              <a:ext uri="{FF2B5EF4-FFF2-40B4-BE49-F238E27FC236}">
                <a16:creationId xmlns:a16="http://schemas.microsoft.com/office/drawing/2014/main" id="{0905981A-0AF3-BBAE-1F8E-76D084ED2E62}"/>
              </a:ext>
            </a:extLst>
          </p:cNvPr>
          <p:cNvPicPr>
            <a:picLocks noChangeAspect="1"/>
          </p:cNvPicPr>
          <p:nvPr/>
        </p:nvPicPr>
        <p:blipFill>
          <a:blip r:embed="rId403">
            <a:extLst>
              <a:ext uri="{96DAC541-7B7A-43D3-8B79-37D633B846F1}">
                <asvg:svgBlip xmlns:asvg="http://schemas.microsoft.com/office/drawing/2016/SVG/main" r:embed="rId404"/>
              </a:ext>
            </a:extLst>
          </a:blip>
          <a:stretch>
            <a:fillRect/>
          </a:stretch>
        </p:blipFill>
        <p:spPr>
          <a:xfrm>
            <a:off x="5476429" y="6387372"/>
            <a:ext cx="252000" cy="252000"/>
          </a:xfrm>
          <a:prstGeom prst="rect">
            <a:avLst/>
          </a:prstGeom>
        </p:spPr>
      </p:pic>
      <p:pic>
        <p:nvPicPr>
          <p:cNvPr id="227" name="Graphic 226">
            <a:extLst>
              <a:ext uri="{FF2B5EF4-FFF2-40B4-BE49-F238E27FC236}">
                <a16:creationId xmlns:a16="http://schemas.microsoft.com/office/drawing/2014/main" id="{EEC84698-C5C6-79D5-F7AF-F5B796CAFAB9}"/>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917754" y="6387372"/>
            <a:ext cx="252000" cy="252000"/>
          </a:xfrm>
          <a:prstGeom prst="rect">
            <a:avLst/>
          </a:prstGeom>
        </p:spPr>
      </p:pic>
      <p:pic>
        <p:nvPicPr>
          <p:cNvPr id="228" name="Graphic 227">
            <a:extLst>
              <a:ext uri="{FF2B5EF4-FFF2-40B4-BE49-F238E27FC236}">
                <a16:creationId xmlns:a16="http://schemas.microsoft.com/office/drawing/2014/main" id="{7BB84FFA-F3FF-22DC-2ACA-1A9EFE4685ED}"/>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6359079" y="6387372"/>
            <a:ext cx="252000" cy="252000"/>
          </a:xfrm>
          <a:prstGeom prst="rect">
            <a:avLst/>
          </a:prstGeom>
        </p:spPr>
      </p:pic>
      <p:pic>
        <p:nvPicPr>
          <p:cNvPr id="229" name="Graphic 228">
            <a:extLst>
              <a:ext uri="{FF2B5EF4-FFF2-40B4-BE49-F238E27FC236}">
                <a16:creationId xmlns:a16="http://schemas.microsoft.com/office/drawing/2014/main" id="{4362BFFA-B628-7958-73A0-A783003EF998}"/>
              </a:ext>
            </a:extLst>
          </p:cNvPr>
          <p:cNvPicPr>
            <a:picLocks noChangeAspect="1"/>
          </p:cNvPicPr>
          <p:nvPr/>
        </p:nvPicPr>
        <p:blipFill>
          <a:blip r:embed="rId405">
            <a:extLst>
              <a:ext uri="{96DAC541-7B7A-43D3-8B79-37D633B846F1}">
                <asvg:svgBlip xmlns:asvg="http://schemas.microsoft.com/office/drawing/2016/SVG/main" r:embed="rId406"/>
              </a:ext>
            </a:extLst>
          </a:blip>
          <a:stretch>
            <a:fillRect/>
          </a:stretch>
        </p:blipFill>
        <p:spPr>
          <a:xfrm>
            <a:off x="6800404" y="6387372"/>
            <a:ext cx="252000" cy="252000"/>
          </a:xfrm>
          <a:prstGeom prst="rect">
            <a:avLst/>
          </a:prstGeom>
        </p:spPr>
      </p:pic>
      <p:pic>
        <p:nvPicPr>
          <p:cNvPr id="230" name="Graphic 229">
            <a:extLst>
              <a:ext uri="{FF2B5EF4-FFF2-40B4-BE49-F238E27FC236}">
                <a16:creationId xmlns:a16="http://schemas.microsoft.com/office/drawing/2014/main" id="{FAD41C41-9139-D8A0-9C9A-6210251B6E65}"/>
              </a:ext>
            </a:extLst>
          </p:cNvPr>
          <p:cNvPicPr>
            <a:picLocks noChangeAspect="1"/>
          </p:cNvPicPr>
          <p:nvPr/>
        </p:nvPicPr>
        <p:blipFill>
          <a:blip r:embed="rId407">
            <a:extLst>
              <a:ext uri="{96DAC541-7B7A-43D3-8B79-37D633B846F1}">
                <asvg:svgBlip xmlns:asvg="http://schemas.microsoft.com/office/drawing/2016/SVG/main" r:embed="rId408"/>
              </a:ext>
            </a:extLst>
          </a:blip>
          <a:stretch>
            <a:fillRect/>
          </a:stretch>
        </p:blipFill>
        <p:spPr>
          <a:xfrm>
            <a:off x="7241729" y="6387372"/>
            <a:ext cx="252000" cy="252000"/>
          </a:xfrm>
          <a:prstGeom prst="rect">
            <a:avLst/>
          </a:prstGeom>
        </p:spPr>
      </p:pic>
      <p:pic>
        <p:nvPicPr>
          <p:cNvPr id="231" name="Graphic 230">
            <a:extLst>
              <a:ext uri="{FF2B5EF4-FFF2-40B4-BE49-F238E27FC236}">
                <a16:creationId xmlns:a16="http://schemas.microsoft.com/office/drawing/2014/main" id="{27C0E8E1-C44A-A621-3BC6-30AB4EF5B4ED}"/>
              </a:ext>
            </a:extLst>
          </p:cNvPr>
          <p:cNvPicPr>
            <a:picLocks noChangeAspect="1"/>
          </p:cNvPicPr>
          <p:nvPr/>
        </p:nvPicPr>
        <p:blipFill>
          <a:blip r:embed="rId409">
            <a:extLst>
              <a:ext uri="{96DAC541-7B7A-43D3-8B79-37D633B846F1}">
                <asvg:svgBlip xmlns:asvg="http://schemas.microsoft.com/office/drawing/2016/SVG/main" r:embed="rId410"/>
              </a:ext>
            </a:extLst>
          </a:blip>
          <a:stretch>
            <a:fillRect/>
          </a:stretch>
        </p:blipFill>
        <p:spPr>
          <a:xfrm>
            <a:off x="7683054" y="6387372"/>
            <a:ext cx="252000" cy="252000"/>
          </a:xfrm>
          <a:prstGeom prst="rect">
            <a:avLst/>
          </a:prstGeom>
        </p:spPr>
      </p:pic>
      <p:pic>
        <p:nvPicPr>
          <p:cNvPr id="232" name="Graphic 231">
            <a:extLst>
              <a:ext uri="{FF2B5EF4-FFF2-40B4-BE49-F238E27FC236}">
                <a16:creationId xmlns:a16="http://schemas.microsoft.com/office/drawing/2014/main" id="{75E660BE-5B7E-94FC-14A7-765023F50031}"/>
              </a:ext>
            </a:extLst>
          </p:cNvPr>
          <p:cNvPicPr>
            <a:picLocks noChangeAspect="1"/>
          </p:cNvPicPr>
          <p:nvPr/>
        </p:nvPicPr>
        <p:blipFill>
          <a:blip r:embed="rId411">
            <a:extLst>
              <a:ext uri="{96DAC541-7B7A-43D3-8B79-37D633B846F1}">
                <asvg:svgBlip xmlns:asvg="http://schemas.microsoft.com/office/drawing/2016/SVG/main" r:embed="rId412"/>
              </a:ext>
            </a:extLst>
          </a:blip>
          <a:stretch>
            <a:fillRect/>
          </a:stretch>
        </p:blipFill>
        <p:spPr>
          <a:xfrm>
            <a:off x="8124379" y="6387372"/>
            <a:ext cx="252000" cy="252000"/>
          </a:xfrm>
          <a:prstGeom prst="rect">
            <a:avLst/>
          </a:prstGeom>
        </p:spPr>
      </p:pic>
      <p:pic>
        <p:nvPicPr>
          <p:cNvPr id="233" name="Graphic 232">
            <a:extLst>
              <a:ext uri="{FF2B5EF4-FFF2-40B4-BE49-F238E27FC236}">
                <a16:creationId xmlns:a16="http://schemas.microsoft.com/office/drawing/2014/main" id="{E34003B0-3968-6920-DB45-B24AF8C204C3}"/>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8565704" y="6387372"/>
            <a:ext cx="252000" cy="252000"/>
          </a:xfrm>
          <a:prstGeom prst="rect">
            <a:avLst/>
          </a:prstGeom>
        </p:spPr>
      </p:pic>
      <p:pic>
        <p:nvPicPr>
          <p:cNvPr id="234" name="Graphic 233">
            <a:extLst>
              <a:ext uri="{FF2B5EF4-FFF2-40B4-BE49-F238E27FC236}">
                <a16:creationId xmlns:a16="http://schemas.microsoft.com/office/drawing/2014/main" id="{A2DC5023-9BC3-06D4-B0FF-A61F24B63C19}"/>
              </a:ext>
            </a:extLst>
          </p:cNvPr>
          <p:cNvPicPr>
            <a:picLocks noChangeAspect="1"/>
          </p:cNvPicPr>
          <p:nvPr/>
        </p:nvPicPr>
        <p:blipFill>
          <a:blip r:embed="rId415">
            <a:extLst>
              <a:ext uri="{96DAC541-7B7A-43D3-8B79-37D633B846F1}">
                <asvg:svgBlip xmlns:asvg="http://schemas.microsoft.com/office/drawing/2016/SVG/main" r:embed="rId416"/>
              </a:ext>
            </a:extLst>
          </a:blip>
          <a:stretch>
            <a:fillRect/>
          </a:stretch>
        </p:blipFill>
        <p:spPr>
          <a:xfrm>
            <a:off x="9007029" y="6387372"/>
            <a:ext cx="252000" cy="252000"/>
          </a:xfrm>
          <a:prstGeom prst="rect">
            <a:avLst/>
          </a:prstGeom>
        </p:spPr>
      </p:pic>
      <p:pic>
        <p:nvPicPr>
          <p:cNvPr id="235" name="Graphic 234">
            <a:extLst>
              <a:ext uri="{FF2B5EF4-FFF2-40B4-BE49-F238E27FC236}">
                <a16:creationId xmlns:a16="http://schemas.microsoft.com/office/drawing/2014/main" id="{685FE5EC-22A2-15E2-2A28-9746AAD3A77B}"/>
              </a:ext>
            </a:extLst>
          </p:cNvPr>
          <p:cNvPicPr>
            <a:picLocks noChangeAspect="1"/>
          </p:cNvPicPr>
          <p:nvPr/>
        </p:nvPicPr>
        <p:blipFill>
          <a:blip r:embed="rId417">
            <a:extLst>
              <a:ext uri="{96DAC541-7B7A-43D3-8B79-37D633B846F1}">
                <asvg:svgBlip xmlns:asvg="http://schemas.microsoft.com/office/drawing/2016/SVG/main" r:embed="rId418"/>
              </a:ext>
            </a:extLst>
          </a:blip>
          <a:stretch>
            <a:fillRect/>
          </a:stretch>
        </p:blipFill>
        <p:spPr>
          <a:xfrm>
            <a:off x="9448354" y="6387372"/>
            <a:ext cx="252000" cy="252000"/>
          </a:xfrm>
          <a:prstGeom prst="rect">
            <a:avLst/>
          </a:prstGeom>
        </p:spPr>
      </p:pic>
      <p:pic>
        <p:nvPicPr>
          <p:cNvPr id="236" name="Graphic 235">
            <a:extLst>
              <a:ext uri="{FF2B5EF4-FFF2-40B4-BE49-F238E27FC236}">
                <a16:creationId xmlns:a16="http://schemas.microsoft.com/office/drawing/2014/main" id="{9CA7BB9D-BE79-2155-D5EB-0A638BF3B8CE}"/>
              </a:ext>
            </a:extLst>
          </p:cNvPr>
          <p:cNvPicPr>
            <a:picLocks noChangeAspect="1"/>
          </p:cNvPicPr>
          <p:nvPr/>
        </p:nvPicPr>
        <p:blipFill>
          <a:blip r:embed="rId419">
            <a:extLst>
              <a:ext uri="{96DAC541-7B7A-43D3-8B79-37D633B846F1}">
                <asvg:svgBlip xmlns:asvg="http://schemas.microsoft.com/office/drawing/2016/SVG/main" r:embed="rId420"/>
              </a:ext>
            </a:extLst>
          </a:blip>
          <a:stretch>
            <a:fillRect/>
          </a:stretch>
        </p:blipFill>
        <p:spPr>
          <a:xfrm>
            <a:off x="9889679" y="6387372"/>
            <a:ext cx="252000" cy="252000"/>
          </a:xfrm>
          <a:prstGeom prst="rect">
            <a:avLst/>
          </a:prstGeom>
        </p:spPr>
      </p:pic>
      <p:pic>
        <p:nvPicPr>
          <p:cNvPr id="237" name="Graphic 236">
            <a:extLst>
              <a:ext uri="{FF2B5EF4-FFF2-40B4-BE49-F238E27FC236}">
                <a16:creationId xmlns:a16="http://schemas.microsoft.com/office/drawing/2014/main" id="{087ECB80-7328-2510-712B-32C54D201B9F}"/>
              </a:ext>
            </a:extLst>
          </p:cNvPr>
          <p:cNvPicPr>
            <a:picLocks noChangeAspect="1"/>
          </p:cNvPicPr>
          <p:nvPr/>
        </p:nvPicPr>
        <p:blipFill>
          <a:blip r:embed="rId421">
            <a:extLst>
              <a:ext uri="{96DAC541-7B7A-43D3-8B79-37D633B846F1}">
                <asvg:svgBlip xmlns:asvg="http://schemas.microsoft.com/office/drawing/2016/SVG/main" r:embed="rId422"/>
              </a:ext>
            </a:extLst>
          </a:blip>
          <a:stretch>
            <a:fillRect/>
          </a:stretch>
        </p:blipFill>
        <p:spPr>
          <a:xfrm>
            <a:off x="10331004" y="6387372"/>
            <a:ext cx="252000" cy="252000"/>
          </a:xfrm>
          <a:prstGeom prst="rect">
            <a:avLst/>
          </a:prstGeom>
        </p:spPr>
      </p:pic>
      <p:pic>
        <p:nvPicPr>
          <p:cNvPr id="238" name="Graphic 237">
            <a:extLst>
              <a:ext uri="{FF2B5EF4-FFF2-40B4-BE49-F238E27FC236}">
                <a16:creationId xmlns:a16="http://schemas.microsoft.com/office/drawing/2014/main" id="{AEB69C51-3B95-7450-4796-FAE802A17B1C}"/>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10772329" y="6387372"/>
            <a:ext cx="252000" cy="252000"/>
          </a:xfrm>
          <a:prstGeom prst="rect">
            <a:avLst/>
          </a:prstGeom>
        </p:spPr>
      </p:pic>
      <p:pic>
        <p:nvPicPr>
          <p:cNvPr id="239" name="Graphic 238">
            <a:extLst>
              <a:ext uri="{FF2B5EF4-FFF2-40B4-BE49-F238E27FC236}">
                <a16:creationId xmlns:a16="http://schemas.microsoft.com/office/drawing/2014/main" id="{B2119376-A0EB-08E6-1E2B-2235D55B260A}"/>
              </a:ext>
            </a:extLst>
          </p:cNvPr>
          <p:cNvPicPr>
            <a:picLocks noChangeAspect="1"/>
          </p:cNvPicPr>
          <p:nvPr/>
        </p:nvPicPr>
        <p:blipFill>
          <a:blip r:embed="rId423">
            <a:extLst>
              <a:ext uri="{96DAC541-7B7A-43D3-8B79-37D633B846F1}">
                <asvg:svgBlip xmlns:asvg="http://schemas.microsoft.com/office/drawing/2016/SVG/main" r:embed="rId424"/>
              </a:ext>
            </a:extLst>
          </a:blip>
          <a:stretch>
            <a:fillRect/>
          </a:stretch>
        </p:blipFill>
        <p:spPr>
          <a:xfrm>
            <a:off x="11213654" y="6387372"/>
            <a:ext cx="252000" cy="252000"/>
          </a:xfrm>
          <a:prstGeom prst="rect">
            <a:avLst/>
          </a:prstGeom>
        </p:spPr>
      </p:pic>
      <p:pic>
        <p:nvPicPr>
          <p:cNvPr id="240" name="Graphic 239">
            <a:extLst>
              <a:ext uri="{FF2B5EF4-FFF2-40B4-BE49-F238E27FC236}">
                <a16:creationId xmlns:a16="http://schemas.microsoft.com/office/drawing/2014/main" id="{4DFB75C0-F610-EEB6-C22A-F81A87CA22A5}"/>
              </a:ext>
            </a:extLst>
          </p:cNvPr>
          <p:cNvPicPr>
            <a:picLocks noChangeAspect="1"/>
          </p:cNvPicPr>
          <p:nvPr/>
        </p:nvPicPr>
        <p:blipFill>
          <a:blip r:embed="rId425">
            <a:extLst>
              <a:ext uri="{96DAC541-7B7A-43D3-8B79-37D633B846F1}">
                <asvg:svgBlip xmlns:asvg="http://schemas.microsoft.com/office/drawing/2016/SVG/main" r:embed="rId426"/>
              </a:ext>
            </a:extLst>
          </a:blip>
          <a:stretch>
            <a:fillRect/>
          </a:stretch>
        </p:blipFill>
        <p:spPr>
          <a:xfrm>
            <a:off x="11654979" y="6387372"/>
            <a:ext cx="252000" cy="252000"/>
          </a:xfrm>
          <a:prstGeom prst="rect">
            <a:avLst/>
          </a:prstGeom>
        </p:spPr>
      </p:pic>
      <p:sp>
        <p:nvSpPr>
          <p:cNvPr id="241" name="TextBox 240">
            <a:extLst>
              <a:ext uri="{FF2B5EF4-FFF2-40B4-BE49-F238E27FC236}">
                <a16:creationId xmlns:a16="http://schemas.microsoft.com/office/drawing/2014/main" id="{4C0E1435-6EC6-1EAB-72A6-D9E24BA1F002}"/>
              </a:ext>
            </a:extLst>
          </p:cNvPr>
          <p:cNvSpPr txBox="1"/>
          <p:nvPr/>
        </p:nvSpPr>
        <p:spPr>
          <a:xfrm>
            <a:off x="0" y="5970061"/>
            <a:ext cx="3237396" cy="369332"/>
          </a:xfrm>
          <a:prstGeom prst="rect">
            <a:avLst/>
          </a:prstGeom>
          <a:noFill/>
        </p:spPr>
        <p:txBody>
          <a:bodyPr wrap="square" rtlCol="0">
            <a:spAutoFit/>
          </a:bodyPr>
          <a:lstStyle/>
          <a:p>
            <a:r>
              <a:rPr lang="en-GB"/>
              <a:t>Integration</a:t>
            </a:r>
          </a:p>
        </p:txBody>
      </p:sp>
    </p:spTree>
    <p:extLst>
      <p:ext uri="{BB962C8B-B14F-4D97-AF65-F5344CB8AC3E}">
        <p14:creationId xmlns:p14="http://schemas.microsoft.com/office/powerpoint/2010/main" val="1872506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intro default">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63287040"/>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1A95409-C409-07FE-3E92-E386D1239A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947" y="382774"/>
            <a:ext cx="252000" cy="252000"/>
          </a:xfrm>
          <a:prstGeom prst="rect">
            <a:avLst/>
          </a:prstGeom>
        </p:spPr>
      </p:pic>
      <p:pic>
        <p:nvPicPr>
          <p:cNvPr id="3" name="Graphic 2">
            <a:extLst>
              <a:ext uri="{FF2B5EF4-FFF2-40B4-BE49-F238E27FC236}">
                <a16:creationId xmlns:a16="http://schemas.microsoft.com/office/drawing/2014/main" id="{227A29D7-DA3A-75F3-AC02-58B13561DA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894" y="382774"/>
            <a:ext cx="252000" cy="252000"/>
          </a:xfrm>
          <a:prstGeom prst="rect">
            <a:avLst/>
          </a:prstGeom>
        </p:spPr>
      </p:pic>
      <p:pic>
        <p:nvPicPr>
          <p:cNvPr id="4" name="Graphic 3">
            <a:extLst>
              <a:ext uri="{FF2B5EF4-FFF2-40B4-BE49-F238E27FC236}">
                <a16:creationId xmlns:a16="http://schemas.microsoft.com/office/drawing/2014/main" id="{BFD3E021-AFC3-7142-3ED5-1E22E7A944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12841" y="382774"/>
            <a:ext cx="252000" cy="252000"/>
          </a:xfrm>
          <a:prstGeom prst="rect">
            <a:avLst/>
          </a:prstGeom>
        </p:spPr>
      </p:pic>
      <p:pic>
        <p:nvPicPr>
          <p:cNvPr id="5" name="Graphic 4">
            <a:extLst>
              <a:ext uri="{FF2B5EF4-FFF2-40B4-BE49-F238E27FC236}">
                <a16:creationId xmlns:a16="http://schemas.microsoft.com/office/drawing/2014/main" id="{D3EC5FA3-6611-6EB6-5589-C3BF0B5ECC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7788" y="382774"/>
            <a:ext cx="252000" cy="252000"/>
          </a:xfrm>
          <a:prstGeom prst="rect">
            <a:avLst/>
          </a:prstGeom>
        </p:spPr>
      </p:pic>
      <p:pic>
        <p:nvPicPr>
          <p:cNvPr id="6" name="Graphic 5">
            <a:extLst>
              <a:ext uri="{FF2B5EF4-FFF2-40B4-BE49-F238E27FC236}">
                <a16:creationId xmlns:a16="http://schemas.microsoft.com/office/drawing/2014/main" id="{3215FA7F-A081-D9BC-574A-12AF9854B4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22735" y="382774"/>
            <a:ext cx="252000" cy="252000"/>
          </a:xfrm>
          <a:prstGeom prst="rect">
            <a:avLst/>
          </a:prstGeom>
        </p:spPr>
      </p:pic>
      <p:pic>
        <p:nvPicPr>
          <p:cNvPr id="7" name="Graphic 6">
            <a:extLst>
              <a:ext uri="{FF2B5EF4-FFF2-40B4-BE49-F238E27FC236}">
                <a16:creationId xmlns:a16="http://schemas.microsoft.com/office/drawing/2014/main" id="{ADA393D7-602C-4148-9340-207DFFFC7AE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77682" y="382774"/>
            <a:ext cx="252000" cy="252000"/>
          </a:xfrm>
          <a:prstGeom prst="rect">
            <a:avLst/>
          </a:prstGeom>
        </p:spPr>
      </p:pic>
      <p:pic>
        <p:nvPicPr>
          <p:cNvPr id="8" name="Graphic 7">
            <a:extLst>
              <a:ext uri="{FF2B5EF4-FFF2-40B4-BE49-F238E27FC236}">
                <a16:creationId xmlns:a16="http://schemas.microsoft.com/office/drawing/2014/main" id="{0E4D77E8-2C9D-CF47-5428-E6F22C2F630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32629" y="382774"/>
            <a:ext cx="252000" cy="252000"/>
          </a:xfrm>
          <a:prstGeom prst="rect">
            <a:avLst/>
          </a:prstGeom>
        </p:spPr>
      </p:pic>
      <p:pic>
        <p:nvPicPr>
          <p:cNvPr id="9" name="Graphic 8">
            <a:extLst>
              <a:ext uri="{FF2B5EF4-FFF2-40B4-BE49-F238E27FC236}">
                <a16:creationId xmlns:a16="http://schemas.microsoft.com/office/drawing/2014/main" id="{5F5B44D0-A62E-3170-2494-A3032EE4CAE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7576" y="382774"/>
            <a:ext cx="252000" cy="252000"/>
          </a:xfrm>
          <a:prstGeom prst="rect">
            <a:avLst/>
          </a:prstGeom>
        </p:spPr>
      </p:pic>
      <p:pic>
        <p:nvPicPr>
          <p:cNvPr id="10" name="Graphic 9">
            <a:extLst>
              <a:ext uri="{FF2B5EF4-FFF2-40B4-BE49-F238E27FC236}">
                <a16:creationId xmlns:a16="http://schemas.microsoft.com/office/drawing/2014/main" id="{3C8C6290-3E56-D159-D101-82DCC0F2FB3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42523" y="382774"/>
            <a:ext cx="252000" cy="252000"/>
          </a:xfrm>
          <a:prstGeom prst="rect">
            <a:avLst/>
          </a:prstGeom>
        </p:spPr>
      </p:pic>
      <p:pic>
        <p:nvPicPr>
          <p:cNvPr id="11" name="Graphic 10">
            <a:extLst>
              <a:ext uri="{FF2B5EF4-FFF2-40B4-BE49-F238E27FC236}">
                <a16:creationId xmlns:a16="http://schemas.microsoft.com/office/drawing/2014/main" id="{BDDA1879-9A57-122F-0339-1020504BD90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97470" y="382774"/>
            <a:ext cx="252000" cy="252000"/>
          </a:xfrm>
          <a:prstGeom prst="rect">
            <a:avLst/>
          </a:prstGeom>
        </p:spPr>
      </p:pic>
      <p:pic>
        <p:nvPicPr>
          <p:cNvPr id="12" name="Graphic 11">
            <a:extLst>
              <a:ext uri="{FF2B5EF4-FFF2-40B4-BE49-F238E27FC236}">
                <a16:creationId xmlns:a16="http://schemas.microsoft.com/office/drawing/2014/main" id="{0EC0EEDB-DA0B-997B-EC34-09326A1EB0B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52417" y="382774"/>
            <a:ext cx="252000" cy="252000"/>
          </a:xfrm>
          <a:prstGeom prst="rect">
            <a:avLst/>
          </a:prstGeom>
        </p:spPr>
      </p:pic>
      <p:pic>
        <p:nvPicPr>
          <p:cNvPr id="13" name="Graphic 12">
            <a:extLst>
              <a:ext uri="{FF2B5EF4-FFF2-40B4-BE49-F238E27FC236}">
                <a16:creationId xmlns:a16="http://schemas.microsoft.com/office/drawing/2014/main" id="{29149181-D2B8-C54B-B705-5725AEBEEDC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07364" y="382774"/>
            <a:ext cx="252000" cy="252000"/>
          </a:xfrm>
          <a:prstGeom prst="rect">
            <a:avLst/>
          </a:prstGeom>
        </p:spPr>
      </p:pic>
      <p:pic>
        <p:nvPicPr>
          <p:cNvPr id="14" name="Graphic 13">
            <a:extLst>
              <a:ext uri="{FF2B5EF4-FFF2-40B4-BE49-F238E27FC236}">
                <a16:creationId xmlns:a16="http://schemas.microsoft.com/office/drawing/2014/main" id="{6ED2CC71-3391-1C36-299E-08F38036AA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262311" y="382774"/>
            <a:ext cx="252000" cy="252000"/>
          </a:xfrm>
          <a:prstGeom prst="rect">
            <a:avLst/>
          </a:prstGeom>
        </p:spPr>
      </p:pic>
      <p:pic>
        <p:nvPicPr>
          <p:cNvPr id="15" name="Graphic 14">
            <a:extLst>
              <a:ext uri="{FF2B5EF4-FFF2-40B4-BE49-F238E27FC236}">
                <a16:creationId xmlns:a16="http://schemas.microsoft.com/office/drawing/2014/main" id="{8860CE4A-728C-2A19-F7CB-94BD0BDB0D9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917258" y="382774"/>
            <a:ext cx="252000" cy="252000"/>
          </a:xfrm>
          <a:prstGeom prst="rect">
            <a:avLst/>
          </a:prstGeom>
        </p:spPr>
      </p:pic>
      <p:pic>
        <p:nvPicPr>
          <p:cNvPr id="16" name="Graphic 15">
            <a:extLst>
              <a:ext uri="{FF2B5EF4-FFF2-40B4-BE49-F238E27FC236}">
                <a16:creationId xmlns:a16="http://schemas.microsoft.com/office/drawing/2014/main" id="{32F1B257-3E93-8E5D-BEF5-A2C76E95B9F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572205" y="382774"/>
            <a:ext cx="252000" cy="252000"/>
          </a:xfrm>
          <a:prstGeom prst="rect">
            <a:avLst/>
          </a:prstGeom>
        </p:spPr>
      </p:pic>
      <p:pic>
        <p:nvPicPr>
          <p:cNvPr id="17" name="Graphic 16">
            <a:extLst>
              <a:ext uri="{FF2B5EF4-FFF2-40B4-BE49-F238E27FC236}">
                <a16:creationId xmlns:a16="http://schemas.microsoft.com/office/drawing/2014/main" id="{AFB4742F-3D1C-3F77-D021-527A38C2C4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27152" y="382774"/>
            <a:ext cx="252000" cy="252000"/>
          </a:xfrm>
          <a:prstGeom prst="rect">
            <a:avLst/>
          </a:prstGeom>
        </p:spPr>
      </p:pic>
      <p:pic>
        <p:nvPicPr>
          <p:cNvPr id="18" name="Graphic 17">
            <a:extLst>
              <a:ext uri="{FF2B5EF4-FFF2-40B4-BE49-F238E27FC236}">
                <a16:creationId xmlns:a16="http://schemas.microsoft.com/office/drawing/2014/main" id="{BF9736D3-E667-0C49-12B6-9A08BD8616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82099" y="382774"/>
            <a:ext cx="252000" cy="252000"/>
          </a:xfrm>
          <a:prstGeom prst="rect">
            <a:avLst/>
          </a:prstGeom>
        </p:spPr>
      </p:pic>
      <p:pic>
        <p:nvPicPr>
          <p:cNvPr id="19" name="Graphic 18">
            <a:extLst>
              <a:ext uri="{FF2B5EF4-FFF2-40B4-BE49-F238E27FC236}">
                <a16:creationId xmlns:a16="http://schemas.microsoft.com/office/drawing/2014/main" id="{68F6DA9C-8CFC-549A-B91D-A181D8D8669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1537046" y="382774"/>
            <a:ext cx="252000" cy="252000"/>
          </a:xfrm>
          <a:prstGeom prst="rect">
            <a:avLst/>
          </a:prstGeom>
        </p:spPr>
      </p:pic>
      <p:sp>
        <p:nvSpPr>
          <p:cNvPr id="20" name="TextBox 19">
            <a:extLst>
              <a:ext uri="{FF2B5EF4-FFF2-40B4-BE49-F238E27FC236}">
                <a16:creationId xmlns:a16="http://schemas.microsoft.com/office/drawing/2014/main" id="{60EBB267-7846-ECEC-07E1-0C9F1EF6AD34}"/>
              </a:ext>
            </a:extLst>
          </p:cNvPr>
          <p:cNvSpPr txBox="1"/>
          <p:nvPr/>
        </p:nvSpPr>
        <p:spPr>
          <a:xfrm>
            <a:off x="-19768" y="74997"/>
            <a:ext cx="1839433" cy="307777"/>
          </a:xfrm>
          <a:prstGeom prst="rect">
            <a:avLst/>
          </a:prstGeom>
          <a:noFill/>
        </p:spPr>
        <p:txBody>
          <a:bodyPr wrap="square" rtlCol="0">
            <a:spAutoFit/>
          </a:bodyPr>
          <a:lstStyle/>
          <a:p>
            <a:r>
              <a:rPr lang="en-GB" sz="1400"/>
              <a:t>Intune</a:t>
            </a:r>
          </a:p>
        </p:txBody>
      </p:sp>
      <p:pic>
        <p:nvPicPr>
          <p:cNvPr id="21" name="Graphic 20">
            <a:extLst>
              <a:ext uri="{FF2B5EF4-FFF2-40B4-BE49-F238E27FC236}">
                <a16:creationId xmlns:a16="http://schemas.microsoft.com/office/drawing/2014/main" id="{7CFEF285-98F0-5B3B-AEF4-AF43778E5DA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60305" y="1081715"/>
            <a:ext cx="252000" cy="252000"/>
          </a:xfrm>
          <a:prstGeom prst="rect">
            <a:avLst/>
          </a:prstGeom>
        </p:spPr>
      </p:pic>
      <p:pic>
        <p:nvPicPr>
          <p:cNvPr id="22" name="Graphic 21">
            <a:extLst>
              <a:ext uri="{FF2B5EF4-FFF2-40B4-BE49-F238E27FC236}">
                <a16:creationId xmlns:a16="http://schemas.microsoft.com/office/drawing/2014/main" id="{1E597898-9FEC-02E4-A827-DC21104A12A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21194" y="1081715"/>
            <a:ext cx="252000" cy="252000"/>
          </a:xfrm>
          <a:prstGeom prst="rect">
            <a:avLst/>
          </a:prstGeom>
        </p:spPr>
      </p:pic>
      <p:pic>
        <p:nvPicPr>
          <p:cNvPr id="23" name="Graphic 22">
            <a:extLst>
              <a:ext uri="{FF2B5EF4-FFF2-40B4-BE49-F238E27FC236}">
                <a16:creationId xmlns:a16="http://schemas.microsoft.com/office/drawing/2014/main" id="{E8EAFDD3-F974-10F4-E0CA-CFF605FC53F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82083" y="1081715"/>
            <a:ext cx="252000" cy="252000"/>
          </a:xfrm>
          <a:prstGeom prst="rect">
            <a:avLst/>
          </a:prstGeom>
        </p:spPr>
      </p:pic>
      <p:pic>
        <p:nvPicPr>
          <p:cNvPr id="24" name="Graphic 23">
            <a:extLst>
              <a:ext uri="{FF2B5EF4-FFF2-40B4-BE49-F238E27FC236}">
                <a16:creationId xmlns:a16="http://schemas.microsoft.com/office/drawing/2014/main" id="{6846AB92-A8DE-4415-1872-52A56EEDFBA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542972" y="1081715"/>
            <a:ext cx="252000" cy="252000"/>
          </a:xfrm>
          <a:prstGeom prst="rect">
            <a:avLst/>
          </a:prstGeom>
        </p:spPr>
      </p:pic>
      <p:pic>
        <p:nvPicPr>
          <p:cNvPr id="25" name="Graphic 24">
            <a:extLst>
              <a:ext uri="{FF2B5EF4-FFF2-40B4-BE49-F238E27FC236}">
                <a16:creationId xmlns:a16="http://schemas.microsoft.com/office/drawing/2014/main" id="{36DAF0CD-F951-1833-DB72-9909F367A5E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003861" y="1081715"/>
            <a:ext cx="252000" cy="252000"/>
          </a:xfrm>
          <a:prstGeom prst="rect">
            <a:avLst/>
          </a:prstGeom>
        </p:spPr>
      </p:pic>
      <p:pic>
        <p:nvPicPr>
          <p:cNvPr id="26" name="Graphic 25">
            <a:extLst>
              <a:ext uri="{FF2B5EF4-FFF2-40B4-BE49-F238E27FC236}">
                <a16:creationId xmlns:a16="http://schemas.microsoft.com/office/drawing/2014/main" id="{D1B06FE5-CEB3-68B4-6E72-47E66247D6D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464750" y="1081715"/>
            <a:ext cx="252000" cy="252000"/>
          </a:xfrm>
          <a:prstGeom prst="rect">
            <a:avLst/>
          </a:prstGeom>
        </p:spPr>
      </p:pic>
      <p:pic>
        <p:nvPicPr>
          <p:cNvPr id="27" name="Graphic 26">
            <a:extLst>
              <a:ext uri="{FF2B5EF4-FFF2-40B4-BE49-F238E27FC236}">
                <a16:creationId xmlns:a16="http://schemas.microsoft.com/office/drawing/2014/main" id="{B8075B60-47DB-8CC6-1049-7644E0038A1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925639" y="1081715"/>
            <a:ext cx="252000" cy="252000"/>
          </a:xfrm>
          <a:prstGeom prst="rect">
            <a:avLst/>
          </a:prstGeom>
        </p:spPr>
      </p:pic>
      <p:pic>
        <p:nvPicPr>
          <p:cNvPr id="28" name="Graphic 27">
            <a:extLst>
              <a:ext uri="{FF2B5EF4-FFF2-40B4-BE49-F238E27FC236}">
                <a16:creationId xmlns:a16="http://schemas.microsoft.com/office/drawing/2014/main" id="{D32A5D0A-9909-7DC3-B065-E1C97D4EB17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386528" y="1081715"/>
            <a:ext cx="252000" cy="252000"/>
          </a:xfrm>
          <a:prstGeom prst="rect">
            <a:avLst/>
          </a:prstGeom>
        </p:spPr>
      </p:pic>
      <p:pic>
        <p:nvPicPr>
          <p:cNvPr id="29" name="Graphic 28">
            <a:extLst>
              <a:ext uri="{FF2B5EF4-FFF2-40B4-BE49-F238E27FC236}">
                <a16:creationId xmlns:a16="http://schemas.microsoft.com/office/drawing/2014/main" id="{5EBDF0CB-7647-B8BA-4136-CA3231D5FD8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847417" y="1081715"/>
            <a:ext cx="252000" cy="252000"/>
          </a:xfrm>
          <a:prstGeom prst="rect">
            <a:avLst/>
          </a:prstGeom>
        </p:spPr>
      </p:pic>
      <p:pic>
        <p:nvPicPr>
          <p:cNvPr id="30" name="Graphic 29">
            <a:extLst>
              <a:ext uri="{FF2B5EF4-FFF2-40B4-BE49-F238E27FC236}">
                <a16:creationId xmlns:a16="http://schemas.microsoft.com/office/drawing/2014/main" id="{019337BF-0C46-CDF3-0446-E081A5069EFC}"/>
              </a:ext>
            </a:extLst>
          </p:cNvPr>
          <p:cNvPicPr>
            <a:picLocks noChangeAspect="1"/>
          </p:cNvPicPr>
          <p:nvPr/>
        </p:nvPicPr>
        <p:blipFill>
          <a:blip r:embed="rId50">
            <a:extLst>
              <a:ext uri="{96DAC541-7B7A-43D3-8B79-37D633B846F1}">
                <asvg:svgBlip xmlns:asvg="http://schemas.microsoft.com/office/drawing/2016/SVG/main" r:embed="rId52"/>
              </a:ext>
            </a:extLst>
          </a:blip>
          <a:stretch>
            <a:fillRect/>
          </a:stretch>
        </p:blipFill>
        <p:spPr>
          <a:xfrm>
            <a:off x="4308306" y="1081715"/>
            <a:ext cx="252000" cy="252000"/>
          </a:xfrm>
          <a:prstGeom prst="rect">
            <a:avLst/>
          </a:prstGeom>
        </p:spPr>
      </p:pic>
      <p:pic>
        <p:nvPicPr>
          <p:cNvPr id="31" name="Graphic 30">
            <a:extLst>
              <a:ext uri="{FF2B5EF4-FFF2-40B4-BE49-F238E27FC236}">
                <a16:creationId xmlns:a16="http://schemas.microsoft.com/office/drawing/2014/main" id="{D2D8B249-5173-1A9A-CDA9-E815DE38D27B}"/>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4769195" y="1081715"/>
            <a:ext cx="252000" cy="252000"/>
          </a:xfrm>
          <a:prstGeom prst="rect">
            <a:avLst/>
          </a:prstGeom>
        </p:spPr>
      </p:pic>
      <p:pic>
        <p:nvPicPr>
          <p:cNvPr id="32" name="Graphic 31">
            <a:extLst>
              <a:ext uri="{FF2B5EF4-FFF2-40B4-BE49-F238E27FC236}">
                <a16:creationId xmlns:a16="http://schemas.microsoft.com/office/drawing/2014/main" id="{5EB1AA0A-71FC-BE4F-721A-863ECD5A8179}"/>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5230084" y="1081715"/>
            <a:ext cx="252000" cy="252000"/>
          </a:xfrm>
          <a:prstGeom prst="rect">
            <a:avLst/>
          </a:prstGeom>
        </p:spPr>
      </p:pic>
      <p:pic>
        <p:nvPicPr>
          <p:cNvPr id="33" name="Graphic 32">
            <a:extLst>
              <a:ext uri="{FF2B5EF4-FFF2-40B4-BE49-F238E27FC236}">
                <a16:creationId xmlns:a16="http://schemas.microsoft.com/office/drawing/2014/main" id="{1A84F5C4-76F0-2A9F-DA03-87C5F8B916B5}"/>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5690973" y="1081715"/>
            <a:ext cx="252000" cy="252000"/>
          </a:xfrm>
          <a:prstGeom prst="rect">
            <a:avLst/>
          </a:prstGeom>
        </p:spPr>
      </p:pic>
      <p:pic>
        <p:nvPicPr>
          <p:cNvPr id="34" name="Graphic 33">
            <a:extLst>
              <a:ext uri="{FF2B5EF4-FFF2-40B4-BE49-F238E27FC236}">
                <a16:creationId xmlns:a16="http://schemas.microsoft.com/office/drawing/2014/main" id="{799C8D3E-B6A7-71A0-718E-93E8F2372B6C}"/>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151862" y="1081715"/>
            <a:ext cx="252000" cy="252000"/>
          </a:xfrm>
          <a:prstGeom prst="rect">
            <a:avLst/>
          </a:prstGeom>
        </p:spPr>
      </p:pic>
      <p:pic>
        <p:nvPicPr>
          <p:cNvPr id="35" name="Graphic 34">
            <a:extLst>
              <a:ext uri="{FF2B5EF4-FFF2-40B4-BE49-F238E27FC236}">
                <a16:creationId xmlns:a16="http://schemas.microsoft.com/office/drawing/2014/main" id="{E9872F4E-D33B-EC4F-48CC-0379B1C92E5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612751" y="1081715"/>
            <a:ext cx="252000" cy="252000"/>
          </a:xfrm>
          <a:prstGeom prst="rect">
            <a:avLst/>
          </a:prstGeom>
        </p:spPr>
      </p:pic>
      <p:pic>
        <p:nvPicPr>
          <p:cNvPr id="36" name="Graphic 35">
            <a:extLst>
              <a:ext uri="{FF2B5EF4-FFF2-40B4-BE49-F238E27FC236}">
                <a16:creationId xmlns:a16="http://schemas.microsoft.com/office/drawing/2014/main" id="{4646C792-469F-BBE5-011E-0D66BEECF059}"/>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073640" y="1081715"/>
            <a:ext cx="252000" cy="252000"/>
          </a:xfrm>
          <a:prstGeom prst="rect">
            <a:avLst/>
          </a:prstGeom>
        </p:spPr>
      </p:pic>
      <p:pic>
        <p:nvPicPr>
          <p:cNvPr id="37" name="Graphic 36">
            <a:extLst>
              <a:ext uri="{FF2B5EF4-FFF2-40B4-BE49-F238E27FC236}">
                <a16:creationId xmlns:a16="http://schemas.microsoft.com/office/drawing/2014/main" id="{331AF92F-ED56-1CB4-563A-8BB3C0CDCE52}"/>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7534529" y="1081715"/>
            <a:ext cx="252000" cy="252000"/>
          </a:xfrm>
          <a:prstGeom prst="rect">
            <a:avLst/>
          </a:prstGeom>
        </p:spPr>
      </p:pic>
      <p:pic>
        <p:nvPicPr>
          <p:cNvPr id="38" name="Graphic 37">
            <a:extLst>
              <a:ext uri="{FF2B5EF4-FFF2-40B4-BE49-F238E27FC236}">
                <a16:creationId xmlns:a16="http://schemas.microsoft.com/office/drawing/2014/main" id="{EDFF2D95-5A55-8894-6FA4-DA3388AD9E9F}"/>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7995418" y="1081715"/>
            <a:ext cx="252000" cy="252000"/>
          </a:xfrm>
          <a:prstGeom prst="rect">
            <a:avLst/>
          </a:prstGeom>
        </p:spPr>
      </p:pic>
      <p:pic>
        <p:nvPicPr>
          <p:cNvPr id="39" name="Graphic 38">
            <a:extLst>
              <a:ext uri="{FF2B5EF4-FFF2-40B4-BE49-F238E27FC236}">
                <a16:creationId xmlns:a16="http://schemas.microsoft.com/office/drawing/2014/main" id="{B31E2952-2E0A-53E5-A147-6AFAE01AD5CE}"/>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8456307" y="1081715"/>
            <a:ext cx="252000" cy="252000"/>
          </a:xfrm>
          <a:prstGeom prst="rect">
            <a:avLst/>
          </a:prstGeom>
        </p:spPr>
      </p:pic>
      <p:pic>
        <p:nvPicPr>
          <p:cNvPr id="40" name="Graphic 39">
            <a:extLst>
              <a:ext uri="{FF2B5EF4-FFF2-40B4-BE49-F238E27FC236}">
                <a16:creationId xmlns:a16="http://schemas.microsoft.com/office/drawing/2014/main" id="{577BA6D7-D4CA-85D6-31D5-4CF1CDCC0CAD}"/>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8917196" y="1081715"/>
            <a:ext cx="252000" cy="252000"/>
          </a:xfrm>
          <a:prstGeom prst="rect">
            <a:avLst/>
          </a:prstGeom>
        </p:spPr>
      </p:pic>
      <p:pic>
        <p:nvPicPr>
          <p:cNvPr id="41" name="Graphic 40">
            <a:extLst>
              <a:ext uri="{FF2B5EF4-FFF2-40B4-BE49-F238E27FC236}">
                <a16:creationId xmlns:a16="http://schemas.microsoft.com/office/drawing/2014/main" id="{689EEE6A-E062-3F5B-0A7C-E0339266634B}"/>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9378085" y="1081715"/>
            <a:ext cx="252000" cy="252000"/>
          </a:xfrm>
          <a:prstGeom prst="rect">
            <a:avLst/>
          </a:prstGeom>
        </p:spPr>
      </p:pic>
      <p:pic>
        <p:nvPicPr>
          <p:cNvPr id="42" name="Graphic 41">
            <a:extLst>
              <a:ext uri="{FF2B5EF4-FFF2-40B4-BE49-F238E27FC236}">
                <a16:creationId xmlns:a16="http://schemas.microsoft.com/office/drawing/2014/main" id="{09CFCBF1-6164-F9E1-D6BB-ADEC33B33D73}"/>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9838974" y="1081715"/>
            <a:ext cx="252000" cy="252000"/>
          </a:xfrm>
          <a:prstGeom prst="rect">
            <a:avLst/>
          </a:prstGeom>
        </p:spPr>
      </p:pic>
      <p:pic>
        <p:nvPicPr>
          <p:cNvPr id="43" name="Graphic 42">
            <a:extLst>
              <a:ext uri="{FF2B5EF4-FFF2-40B4-BE49-F238E27FC236}">
                <a16:creationId xmlns:a16="http://schemas.microsoft.com/office/drawing/2014/main" id="{5C9FB487-2E4B-74F2-1FBF-C0485FA6AA60}"/>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0299863" y="1081715"/>
            <a:ext cx="252000" cy="252000"/>
          </a:xfrm>
          <a:prstGeom prst="rect">
            <a:avLst/>
          </a:prstGeom>
        </p:spPr>
      </p:pic>
      <p:pic>
        <p:nvPicPr>
          <p:cNvPr id="44" name="Graphic 43">
            <a:extLst>
              <a:ext uri="{FF2B5EF4-FFF2-40B4-BE49-F238E27FC236}">
                <a16:creationId xmlns:a16="http://schemas.microsoft.com/office/drawing/2014/main" id="{F4E225D8-191C-40C4-663E-E1892A9E7BAF}"/>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0760752" y="1081715"/>
            <a:ext cx="252000" cy="252000"/>
          </a:xfrm>
          <a:prstGeom prst="rect">
            <a:avLst/>
          </a:prstGeom>
        </p:spPr>
      </p:pic>
      <p:pic>
        <p:nvPicPr>
          <p:cNvPr id="45" name="Graphic 44">
            <a:extLst>
              <a:ext uri="{FF2B5EF4-FFF2-40B4-BE49-F238E27FC236}">
                <a16:creationId xmlns:a16="http://schemas.microsoft.com/office/drawing/2014/main" id="{6152E02A-8327-753F-8E5D-28E39BC0DA7F}"/>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1221641" y="1081715"/>
            <a:ext cx="252000" cy="252000"/>
          </a:xfrm>
          <a:prstGeom prst="rect">
            <a:avLst/>
          </a:prstGeom>
        </p:spPr>
      </p:pic>
      <p:pic>
        <p:nvPicPr>
          <p:cNvPr id="46" name="Graphic 45">
            <a:extLst>
              <a:ext uri="{FF2B5EF4-FFF2-40B4-BE49-F238E27FC236}">
                <a16:creationId xmlns:a16="http://schemas.microsoft.com/office/drawing/2014/main" id="{15B5A1DD-FD32-FC49-4319-87023381A7AE}"/>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11682530" y="1081715"/>
            <a:ext cx="252000" cy="252000"/>
          </a:xfrm>
          <a:prstGeom prst="rect">
            <a:avLst/>
          </a:prstGeom>
        </p:spPr>
      </p:pic>
      <p:sp>
        <p:nvSpPr>
          <p:cNvPr id="47" name="TextBox 46">
            <a:extLst>
              <a:ext uri="{FF2B5EF4-FFF2-40B4-BE49-F238E27FC236}">
                <a16:creationId xmlns:a16="http://schemas.microsoft.com/office/drawing/2014/main" id="{50C12D39-D7C1-828B-C85C-FAF915FBD129}"/>
              </a:ext>
            </a:extLst>
          </p:cNvPr>
          <p:cNvSpPr txBox="1"/>
          <p:nvPr/>
        </p:nvSpPr>
        <p:spPr>
          <a:xfrm>
            <a:off x="-592" y="675826"/>
            <a:ext cx="1839433" cy="307777"/>
          </a:xfrm>
          <a:prstGeom prst="rect">
            <a:avLst/>
          </a:prstGeom>
          <a:noFill/>
        </p:spPr>
        <p:txBody>
          <a:bodyPr wrap="square" rtlCol="0">
            <a:spAutoFit/>
          </a:bodyPr>
          <a:lstStyle/>
          <a:p>
            <a:r>
              <a:rPr lang="en-GB" sz="1400"/>
              <a:t>IoT</a:t>
            </a:r>
          </a:p>
        </p:txBody>
      </p:sp>
      <p:pic>
        <p:nvPicPr>
          <p:cNvPr id="48" name="Graphic 47">
            <a:extLst>
              <a:ext uri="{FF2B5EF4-FFF2-40B4-BE49-F238E27FC236}">
                <a16:creationId xmlns:a16="http://schemas.microsoft.com/office/drawing/2014/main" id="{E05E5247-7F5E-F18A-1AD6-28C3BCFF8C57}"/>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60000" y="1815356"/>
            <a:ext cx="216000" cy="216000"/>
          </a:xfrm>
          <a:prstGeom prst="rect">
            <a:avLst/>
          </a:prstGeom>
        </p:spPr>
      </p:pic>
      <p:pic>
        <p:nvPicPr>
          <p:cNvPr id="49" name="Graphic 48">
            <a:extLst>
              <a:ext uri="{FF2B5EF4-FFF2-40B4-BE49-F238E27FC236}">
                <a16:creationId xmlns:a16="http://schemas.microsoft.com/office/drawing/2014/main" id="{32C58253-CE6F-5E08-C439-FEDF198FB286}"/>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536000" y="1815356"/>
            <a:ext cx="216000" cy="216000"/>
          </a:xfrm>
          <a:prstGeom prst="rect">
            <a:avLst/>
          </a:prstGeom>
        </p:spPr>
      </p:pic>
      <p:pic>
        <p:nvPicPr>
          <p:cNvPr id="50" name="Graphic 49">
            <a:extLst>
              <a:ext uri="{FF2B5EF4-FFF2-40B4-BE49-F238E27FC236}">
                <a16:creationId xmlns:a16="http://schemas.microsoft.com/office/drawing/2014/main" id="{0E58BBA6-F6C2-ACD4-A73D-028735041838}"/>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912000" y="1815356"/>
            <a:ext cx="216000" cy="216000"/>
          </a:xfrm>
          <a:prstGeom prst="rect">
            <a:avLst/>
          </a:prstGeom>
        </p:spPr>
      </p:pic>
      <p:pic>
        <p:nvPicPr>
          <p:cNvPr id="51" name="Graphic 50">
            <a:extLst>
              <a:ext uri="{FF2B5EF4-FFF2-40B4-BE49-F238E27FC236}">
                <a16:creationId xmlns:a16="http://schemas.microsoft.com/office/drawing/2014/main" id="{3E4C8845-4EDD-87D4-13A3-61385D3E5E87}"/>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288000" y="1815356"/>
            <a:ext cx="216000" cy="216000"/>
          </a:xfrm>
          <a:prstGeom prst="rect">
            <a:avLst/>
          </a:prstGeom>
        </p:spPr>
      </p:pic>
      <p:pic>
        <p:nvPicPr>
          <p:cNvPr id="52" name="Graphic 51">
            <a:extLst>
              <a:ext uri="{FF2B5EF4-FFF2-40B4-BE49-F238E27FC236}">
                <a16:creationId xmlns:a16="http://schemas.microsoft.com/office/drawing/2014/main" id="{8D334632-2BED-CF8A-57F7-D9FF99DEBA1B}"/>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1664000" y="1815356"/>
            <a:ext cx="216000" cy="216000"/>
          </a:xfrm>
          <a:prstGeom prst="rect">
            <a:avLst/>
          </a:prstGeom>
        </p:spPr>
      </p:pic>
      <p:pic>
        <p:nvPicPr>
          <p:cNvPr id="53" name="Graphic 52">
            <a:extLst>
              <a:ext uri="{FF2B5EF4-FFF2-40B4-BE49-F238E27FC236}">
                <a16:creationId xmlns:a16="http://schemas.microsoft.com/office/drawing/2014/main" id="{4CE0D788-FDC7-29B5-35AB-4BC017804919}"/>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2040000" y="1815356"/>
            <a:ext cx="216000" cy="216000"/>
          </a:xfrm>
          <a:prstGeom prst="rect">
            <a:avLst/>
          </a:prstGeom>
        </p:spPr>
      </p:pic>
      <p:pic>
        <p:nvPicPr>
          <p:cNvPr id="54" name="Graphic 53">
            <a:extLst>
              <a:ext uri="{FF2B5EF4-FFF2-40B4-BE49-F238E27FC236}">
                <a16:creationId xmlns:a16="http://schemas.microsoft.com/office/drawing/2014/main" id="{FF1FA6CD-60A9-81C2-AC1E-48B7841AC8E9}"/>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416000" y="1815356"/>
            <a:ext cx="216000" cy="216000"/>
          </a:xfrm>
          <a:prstGeom prst="rect">
            <a:avLst/>
          </a:prstGeom>
        </p:spPr>
      </p:pic>
      <p:pic>
        <p:nvPicPr>
          <p:cNvPr id="55" name="Graphic 54">
            <a:extLst>
              <a:ext uri="{FF2B5EF4-FFF2-40B4-BE49-F238E27FC236}">
                <a16:creationId xmlns:a16="http://schemas.microsoft.com/office/drawing/2014/main" id="{758979C5-347E-1AB8-0D65-7B6804E93117}"/>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2792000" y="1815356"/>
            <a:ext cx="216000" cy="216000"/>
          </a:xfrm>
          <a:prstGeom prst="rect">
            <a:avLst/>
          </a:prstGeom>
        </p:spPr>
      </p:pic>
      <p:pic>
        <p:nvPicPr>
          <p:cNvPr id="56" name="Graphic 55">
            <a:extLst>
              <a:ext uri="{FF2B5EF4-FFF2-40B4-BE49-F238E27FC236}">
                <a16:creationId xmlns:a16="http://schemas.microsoft.com/office/drawing/2014/main" id="{CAF868E2-EC54-1B95-FCC8-59629F2182D6}"/>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3168000" y="1815356"/>
            <a:ext cx="216000" cy="216000"/>
          </a:xfrm>
          <a:prstGeom prst="rect">
            <a:avLst/>
          </a:prstGeom>
        </p:spPr>
      </p:pic>
      <p:pic>
        <p:nvPicPr>
          <p:cNvPr id="57" name="Graphic 56">
            <a:extLst>
              <a:ext uri="{FF2B5EF4-FFF2-40B4-BE49-F238E27FC236}">
                <a16:creationId xmlns:a16="http://schemas.microsoft.com/office/drawing/2014/main" id="{301693E3-6EE8-ED26-EC28-EE97C21D3CC9}"/>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3544000" y="1815356"/>
            <a:ext cx="216000" cy="216000"/>
          </a:xfrm>
          <a:prstGeom prst="rect">
            <a:avLst/>
          </a:prstGeom>
        </p:spPr>
      </p:pic>
      <p:pic>
        <p:nvPicPr>
          <p:cNvPr id="58" name="Graphic 57">
            <a:extLst>
              <a:ext uri="{FF2B5EF4-FFF2-40B4-BE49-F238E27FC236}">
                <a16:creationId xmlns:a16="http://schemas.microsoft.com/office/drawing/2014/main" id="{68F1EE1E-C362-9002-F050-36E06F3B0906}"/>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3920000" y="1815356"/>
            <a:ext cx="216000" cy="216000"/>
          </a:xfrm>
          <a:prstGeom prst="rect">
            <a:avLst/>
          </a:prstGeom>
        </p:spPr>
      </p:pic>
      <p:pic>
        <p:nvPicPr>
          <p:cNvPr id="59" name="Graphic 58">
            <a:extLst>
              <a:ext uri="{FF2B5EF4-FFF2-40B4-BE49-F238E27FC236}">
                <a16:creationId xmlns:a16="http://schemas.microsoft.com/office/drawing/2014/main" id="{D00D144C-AB10-C45E-9833-265480FD3DB1}"/>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4296000" y="1815356"/>
            <a:ext cx="216000" cy="216000"/>
          </a:xfrm>
          <a:prstGeom prst="rect">
            <a:avLst/>
          </a:prstGeom>
        </p:spPr>
      </p:pic>
      <p:pic>
        <p:nvPicPr>
          <p:cNvPr id="60" name="Graphic 59">
            <a:extLst>
              <a:ext uri="{FF2B5EF4-FFF2-40B4-BE49-F238E27FC236}">
                <a16:creationId xmlns:a16="http://schemas.microsoft.com/office/drawing/2014/main" id="{A4E666E3-848F-CCC2-73B4-B573A9FB8B79}"/>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4672000" y="1815356"/>
            <a:ext cx="216000" cy="216000"/>
          </a:xfrm>
          <a:prstGeom prst="rect">
            <a:avLst/>
          </a:prstGeom>
        </p:spPr>
      </p:pic>
      <p:pic>
        <p:nvPicPr>
          <p:cNvPr id="61" name="Graphic 60">
            <a:extLst>
              <a:ext uri="{FF2B5EF4-FFF2-40B4-BE49-F238E27FC236}">
                <a16:creationId xmlns:a16="http://schemas.microsoft.com/office/drawing/2014/main" id="{EE7706B2-E541-6F96-015E-C73682D6F69B}"/>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048000" y="1815356"/>
            <a:ext cx="216000" cy="216000"/>
          </a:xfrm>
          <a:prstGeom prst="rect">
            <a:avLst/>
          </a:prstGeom>
        </p:spPr>
      </p:pic>
      <p:pic>
        <p:nvPicPr>
          <p:cNvPr id="62" name="Graphic 61">
            <a:extLst>
              <a:ext uri="{FF2B5EF4-FFF2-40B4-BE49-F238E27FC236}">
                <a16:creationId xmlns:a16="http://schemas.microsoft.com/office/drawing/2014/main" id="{A183710A-F53A-4866-238B-38E2709395FC}"/>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5424000" y="1815356"/>
            <a:ext cx="216000" cy="216000"/>
          </a:xfrm>
          <a:prstGeom prst="rect">
            <a:avLst/>
          </a:prstGeom>
        </p:spPr>
      </p:pic>
      <p:pic>
        <p:nvPicPr>
          <p:cNvPr id="63" name="Graphic 62">
            <a:extLst>
              <a:ext uri="{FF2B5EF4-FFF2-40B4-BE49-F238E27FC236}">
                <a16:creationId xmlns:a16="http://schemas.microsoft.com/office/drawing/2014/main" id="{5649F65C-CBCF-EF76-8894-15863B3B0C23}"/>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5800000" y="1815356"/>
            <a:ext cx="216000" cy="216000"/>
          </a:xfrm>
          <a:prstGeom prst="rect">
            <a:avLst/>
          </a:prstGeom>
        </p:spPr>
      </p:pic>
      <p:pic>
        <p:nvPicPr>
          <p:cNvPr id="64" name="Graphic 63">
            <a:extLst>
              <a:ext uri="{FF2B5EF4-FFF2-40B4-BE49-F238E27FC236}">
                <a16:creationId xmlns:a16="http://schemas.microsoft.com/office/drawing/2014/main" id="{203FB4EB-8E37-F1EE-CF17-9D95BFD14B1B}"/>
              </a:ext>
            </a:extLst>
          </p:cNvPr>
          <p:cNvPicPr>
            <a:picLocks noChangeAspect="1"/>
          </p:cNvPicPr>
          <p:nvPr/>
        </p:nvPicPr>
        <p:blipFill>
          <a:blip r:embed="rId95">
            <a:extLst>
              <a:ext uri="{96DAC541-7B7A-43D3-8B79-37D633B846F1}">
                <asvg:svgBlip xmlns:asvg="http://schemas.microsoft.com/office/drawing/2016/SVG/main" r:embed="rId117"/>
              </a:ext>
            </a:extLst>
          </a:blip>
          <a:stretch>
            <a:fillRect/>
          </a:stretch>
        </p:blipFill>
        <p:spPr>
          <a:xfrm>
            <a:off x="6176000" y="1815356"/>
            <a:ext cx="216000" cy="216000"/>
          </a:xfrm>
          <a:prstGeom prst="rect">
            <a:avLst/>
          </a:prstGeom>
        </p:spPr>
      </p:pic>
      <p:pic>
        <p:nvPicPr>
          <p:cNvPr id="65" name="Graphic 64">
            <a:extLst>
              <a:ext uri="{FF2B5EF4-FFF2-40B4-BE49-F238E27FC236}">
                <a16:creationId xmlns:a16="http://schemas.microsoft.com/office/drawing/2014/main" id="{2FB36DF5-6374-32B9-550D-12353186E4B4}"/>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552000" y="1815356"/>
            <a:ext cx="216000" cy="216000"/>
          </a:xfrm>
          <a:prstGeom prst="rect">
            <a:avLst/>
          </a:prstGeom>
        </p:spPr>
      </p:pic>
      <p:pic>
        <p:nvPicPr>
          <p:cNvPr id="66" name="Graphic 65">
            <a:extLst>
              <a:ext uri="{FF2B5EF4-FFF2-40B4-BE49-F238E27FC236}">
                <a16:creationId xmlns:a16="http://schemas.microsoft.com/office/drawing/2014/main" id="{757B6AF9-D058-C709-6AF1-A695DDAD82CA}"/>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928000" y="1815356"/>
            <a:ext cx="216000" cy="216000"/>
          </a:xfrm>
          <a:prstGeom prst="rect">
            <a:avLst/>
          </a:prstGeom>
        </p:spPr>
      </p:pic>
      <p:pic>
        <p:nvPicPr>
          <p:cNvPr id="67" name="Graphic 66">
            <a:extLst>
              <a:ext uri="{FF2B5EF4-FFF2-40B4-BE49-F238E27FC236}">
                <a16:creationId xmlns:a16="http://schemas.microsoft.com/office/drawing/2014/main" id="{9FE050AC-FC8E-65B6-C4C7-244D9CF8D195}"/>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7304000" y="1815356"/>
            <a:ext cx="216000" cy="216000"/>
          </a:xfrm>
          <a:prstGeom prst="rect">
            <a:avLst/>
          </a:prstGeom>
        </p:spPr>
      </p:pic>
      <p:pic>
        <p:nvPicPr>
          <p:cNvPr id="68" name="Graphic 67">
            <a:extLst>
              <a:ext uri="{FF2B5EF4-FFF2-40B4-BE49-F238E27FC236}">
                <a16:creationId xmlns:a16="http://schemas.microsoft.com/office/drawing/2014/main" id="{F9A65730-D6ED-AFE1-A58F-428165583A0A}"/>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7680000" y="1815356"/>
            <a:ext cx="216000" cy="216000"/>
          </a:xfrm>
          <a:prstGeom prst="rect">
            <a:avLst/>
          </a:prstGeom>
        </p:spPr>
      </p:pic>
      <p:pic>
        <p:nvPicPr>
          <p:cNvPr id="69" name="Graphic 68">
            <a:extLst>
              <a:ext uri="{FF2B5EF4-FFF2-40B4-BE49-F238E27FC236}">
                <a16:creationId xmlns:a16="http://schemas.microsoft.com/office/drawing/2014/main" id="{C0424A5C-5551-982F-3221-CBCD066A97FD}"/>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8056000" y="1815356"/>
            <a:ext cx="216000" cy="216000"/>
          </a:xfrm>
          <a:prstGeom prst="rect">
            <a:avLst/>
          </a:prstGeom>
        </p:spPr>
      </p:pic>
      <p:pic>
        <p:nvPicPr>
          <p:cNvPr id="70" name="Graphic 69">
            <a:extLst>
              <a:ext uri="{FF2B5EF4-FFF2-40B4-BE49-F238E27FC236}">
                <a16:creationId xmlns:a16="http://schemas.microsoft.com/office/drawing/2014/main" id="{9141B93F-2FD7-CC60-1BD4-E47574A33C03}"/>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8432000" y="1815356"/>
            <a:ext cx="216000" cy="216000"/>
          </a:xfrm>
          <a:prstGeom prst="rect">
            <a:avLst/>
          </a:prstGeom>
        </p:spPr>
      </p:pic>
      <p:pic>
        <p:nvPicPr>
          <p:cNvPr id="71" name="Graphic 70">
            <a:extLst>
              <a:ext uri="{FF2B5EF4-FFF2-40B4-BE49-F238E27FC236}">
                <a16:creationId xmlns:a16="http://schemas.microsoft.com/office/drawing/2014/main" id="{F00330E6-9F06-D541-C924-D5C3A161F061}"/>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8808000" y="1815356"/>
            <a:ext cx="216000" cy="216000"/>
          </a:xfrm>
          <a:prstGeom prst="rect">
            <a:avLst/>
          </a:prstGeom>
        </p:spPr>
      </p:pic>
      <p:pic>
        <p:nvPicPr>
          <p:cNvPr id="72" name="Graphic 71">
            <a:extLst>
              <a:ext uri="{FF2B5EF4-FFF2-40B4-BE49-F238E27FC236}">
                <a16:creationId xmlns:a16="http://schemas.microsoft.com/office/drawing/2014/main" id="{E0119811-8653-E4FE-57AB-75F9B8B98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9184000" y="1815356"/>
            <a:ext cx="216000" cy="216000"/>
          </a:xfrm>
          <a:prstGeom prst="rect">
            <a:avLst/>
          </a:prstGeom>
        </p:spPr>
      </p:pic>
      <p:pic>
        <p:nvPicPr>
          <p:cNvPr id="73" name="Graphic 72">
            <a:extLst>
              <a:ext uri="{FF2B5EF4-FFF2-40B4-BE49-F238E27FC236}">
                <a16:creationId xmlns:a16="http://schemas.microsoft.com/office/drawing/2014/main" id="{F9DD8702-3112-6539-8DA2-E739EBDB9845}"/>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560000" y="1815356"/>
            <a:ext cx="216000" cy="216000"/>
          </a:xfrm>
          <a:prstGeom prst="rect">
            <a:avLst/>
          </a:prstGeom>
        </p:spPr>
      </p:pic>
      <p:pic>
        <p:nvPicPr>
          <p:cNvPr id="74" name="Graphic 73">
            <a:extLst>
              <a:ext uri="{FF2B5EF4-FFF2-40B4-BE49-F238E27FC236}">
                <a16:creationId xmlns:a16="http://schemas.microsoft.com/office/drawing/2014/main" id="{DFB12A53-48D4-0F68-8FC9-E331D45FC6E4}"/>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9936000" y="1815356"/>
            <a:ext cx="216000" cy="216000"/>
          </a:xfrm>
          <a:prstGeom prst="rect">
            <a:avLst/>
          </a:prstGeom>
        </p:spPr>
      </p:pic>
      <p:pic>
        <p:nvPicPr>
          <p:cNvPr id="75" name="Graphic 74">
            <a:extLst>
              <a:ext uri="{FF2B5EF4-FFF2-40B4-BE49-F238E27FC236}">
                <a16:creationId xmlns:a16="http://schemas.microsoft.com/office/drawing/2014/main" id="{60513916-83C9-4959-0B94-5B2A3EDFC7E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10312000" y="1815356"/>
            <a:ext cx="216000" cy="216000"/>
          </a:xfrm>
          <a:prstGeom prst="rect">
            <a:avLst/>
          </a:prstGeom>
        </p:spPr>
      </p:pic>
      <p:pic>
        <p:nvPicPr>
          <p:cNvPr id="76" name="Graphic 75">
            <a:extLst>
              <a:ext uri="{FF2B5EF4-FFF2-40B4-BE49-F238E27FC236}">
                <a16:creationId xmlns:a16="http://schemas.microsoft.com/office/drawing/2014/main" id="{03A39A76-2703-FC92-CB2B-99617E12D78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10688000" y="1815356"/>
            <a:ext cx="216000" cy="216000"/>
          </a:xfrm>
          <a:prstGeom prst="rect">
            <a:avLst/>
          </a:prstGeom>
        </p:spPr>
      </p:pic>
      <p:pic>
        <p:nvPicPr>
          <p:cNvPr id="77" name="Graphic 76">
            <a:extLst>
              <a:ext uri="{FF2B5EF4-FFF2-40B4-BE49-F238E27FC236}">
                <a16:creationId xmlns:a16="http://schemas.microsoft.com/office/drawing/2014/main" id="{1B733327-819E-8ED0-1647-D4789B9B7462}"/>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11064000" y="1815356"/>
            <a:ext cx="216000" cy="216000"/>
          </a:xfrm>
          <a:prstGeom prst="rect">
            <a:avLst/>
          </a:prstGeom>
        </p:spPr>
      </p:pic>
      <p:pic>
        <p:nvPicPr>
          <p:cNvPr id="78" name="Graphic 77">
            <a:extLst>
              <a:ext uri="{FF2B5EF4-FFF2-40B4-BE49-F238E27FC236}">
                <a16:creationId xmlns:a16="http://schemas.microsoft.com/office/drawing/2014/main" id="{5B659782-E45E-C297-E2E2-64A707F4FEBD}"/>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11440000" y="1815356"/>
            <a:ext cx="216000" cy="216000"/>
          </a:xfrm>
          <a:prstGeom prst="rect">
            <a:avLst/>
          </a:prstGeom>
        </p:spPr>
      </p:pic>
      <p:pic>
        <p:nvPicPr>
          <p:cNvPr id="79" name="Graphic 78">
            <a:extLst>
              <a:ext uri="{FF2B5EF4-FFF2-40B4-BE49-F238E27FC236}">
                <a16:creationId xmlns:a16="http://schemas.microsoft.com/office/drawing/2014/main" id="{3F28DDEF-C86E-BFCE-F7E7-65EA7B9B3C5E}"/>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1816000" y="1815356"/>
            <a:ext cx="216000" cy="216000"/>
          </a:xfrm>
          <a:prstGeom prst="rect">
            <a:avLst/>
          </a:prstGeom>
        </p:spPr>
      </p:pic>
      <p:sp>
        <p:nvSpPr>
          <p:cNvPr id="80" name="TextBox 79">
            <a:extLst>
              <a:ext uri="{FF2B5EF4-FFF2-40B4-BE49-F238E27FC236}">
                <a16:creationId xmlns:a16="http://schemas.microsoft.com/office/drawing/2014/main" id="{5F458B5C-DECC-8275-79BF-47BDA1502554}"/>
              </a:ext>
            </a:extLst>
          </p:cNvPr>
          <p:cNvSpPr txBox="1"/>
          <p:nvPr/>
        </p:nvSpPr>
        <p:spPr>
          <a:xfrm>
            <a:off x="0" y="1438949"/>
            <a:ext cx="2716750" cy="307777"/>
          </a:xfrm>
          <a:prstGeom prst="rect">
            <a:avLst/>
          </a:prstGeom>
          <a:noFill/>
        </p:spPr>
        <p:txBody>
          <a:bodyPr wrap="square" rtlCol="0">
            <a:spAutoFit/>
          </a:bodyPr>
          <a:lstStyle/>
          <a:p>
            <a:r>
              <a:rPr lang="en-GB" sz="1400"/>
              <a:t>Management and Governance</a:t>
            </a:r>
          </a:p>
        </p:txBody>
      </p:sp>
      <p:pic>
        <p:nvPicPr>
          <p:cNvPr id="81" name="Graphic 80">
            <a:extLst>
              <a:ext uri="{FF2B5EF4-FFF2-40B4-BE49-F238E27FC236}">
                <a16:creationId xmlns:a16="http://schemas.microsoft.com/office/drawing/2014/main" id="{DE6A7C50-6ABF-83D7-DA06-7A07E976A968}"/>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42000" y="2462536"/>
            <a:ext cx="252000" cy="252000"/>
          </a:xfrm>
          <a:prstGeom prst="rect">
            <a:avLst/>
          </a:prstGeom>
        </p:spPr>
      </p:pic>
      <p:sp>
        <p:nvSpPr>
          <p:cNvPr id="82" name="TextBox 81">
            <a:extLst>
              <a:ext uri="{FF2B5EF4-FFF2-40B4-BE49-F238E27FC236}">
                <a16:creationId xmlns:a16="http://schemas.microsoft.com/office/drawing/2014/main" id="{4A8C47CB-3ABD-38C9-7BC3-ED17F4512010}"/>
              </a:ext>
            </a:extLst>
          </p:cNvPr>
          <p:cNvSpPr txBox="1"/>
          <p:nvPr/>
        </p:nvSpPr>
        <p:spPr>
          <a:xfrm>
            <a:off x="4729" y="2137890"/>
            <a:ext cx="2716750" cy="307777"/>
          </a:xfrm>
          <a:prstGeom prst="rect">
            <a:avLst/>
          </a:prstGeom>
          <a:noFill/>
        </p:spPr>
        <p:txBody>
          <a:bodyPr wrap="square" rtlCol="0">
            <a:spAutoFit/>
          </a:bodyPr>
          <a:lstStyle/>
          <a:p>
            <a:r>
              <a:rPr lang="en-GB" sz="1400"/>
              <a:t>Menu</a:t>
            </a:r>
          </a:p>
        </p:txBody>
      </p:sp>
      <p:pic>
        <p:nvPicPr>
          <p:cNvPr id="83" name="Graphic 82">
            <a:extLst>
              <a:ext uri="{FF2B5EF4-FFF2-40B4-BE49-F238E27FC236}">
                <a16:creationId xmlns:a16="http://schemas.microsoft.com/office/drawing/2014/main" id="{98BAACB4-F210-7BC0-C8A7-188D763A9D9A}"/>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42000" y="3166610"/>
            <a:ext cx="252000" cy="252000"/>
          </a:xfrm>
          <a:prstGeom prst="rect">
            <a:avLst/>
          </a:prstGeom>
        </p:spPr>
      </p:pic>
      <p:pic>
        <p:nvPicPr>
          <p:cNvPr id="84" name="Graphic 83">
            <a:extLst>
              <a:ext uri="{FF2B5EF4-FFF2-40B4-BE49-F238E27FC236}">
                <a16:creationId xmlns:a16="http://schemas.microsoft.com/office/drawing/2014/main" id="{FA45F560-6ADC-C21C-E388-59710D567A3C}"/>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1919714" y="3166610"/>
            <a:ext cx="252000" cy="252000"/>
          </a:xfrm>
          <a:prstGeom prst="rect">
            <a:avLst/>
          </a:prstGeom>
        </p:spPr>
      </p:pic>
      <p:pic>
        <p:nvPicPr>
          <p:cNvPr id="85" name="Graphic 84">
            <a:extLst>
              <a:ext uri="{FF2B5EF4-FFF2-40B4-BE49-F238E27FC236}">
                <a16:creationId xmlns:a16="http://schemas.microsoft.com/office/drawing/2014/main" id="{78C63E9D-E6AB-A00B-95D0-8957B392D91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697428" y="3166610"/>
            <a:ext cx="252000" cy="252000"/>
          </a:xfrm>
          <a:prstGeom prst="rect">
            <a:avLst/>
          </a:prstGeom>
        </p:spPr>
      </p:pic>
      <p:pic>
        <p:nvPicPr>
          <p:cNvPr id="86" name="Graphic 85">
            <a:extLst>
              <a:ext uri="{FF2B5EF4-FFF2-40B4-BE49-F238E27FC236}">
                <a16:creationId xmlns:a16="http://schemas.microsoft.com/office/drawing/2014/main" id="{367724F2-DE81-6F67-2A96-47B3A299C2E7}"/>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5475142" y="3166610"/>
            <a:ext cx="252000" cy="252000"/>
          </a:xfrm>
          <a:prstGeom prst="rect">
            <a:avLst/>
          </a:prstGeom>
        </p:spPr>
      </p:pic>
      <p:pic>
        <p:nvPicPr>
          <p:cNvPr id="87" name="Graphic 86">
            <a:extLst>
              <a:ext uri="{FF2B5EF4-FFF2-40B4-BE49-F238E27FC236}">
                <a16:creationId xmlns:a16="http://schemas.microsoft.com/office/drawing/2014/main" id="{DEDB09D3-E5FA-4B1E-CF87-9B9A3FCEE323}"/>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7252856" y="3166610"/>
            <a:ext cx="252000" cy="252000"/>
          </a:xfrm>
          <a:prstGeom prst="rect">
            <a:avLst/>
          </a:prstGeom>
        </p:spPr>
      </p:pic>
      <p:pic>
        <p:nvPicPr>
          <p:cNvPr id="88" name="Graphic 87">
            <a:extLst>
              <a:ext uri="{FF2B5EF4-FFF2-40B4-BE49-F238E27FC236}">
                <a16:creationId xmlns:a16="http://schemas.microsoft.com/office/drawing/2014/main" id="{BBB9E08C-7D77-9EB2-A294-64B03EEC934D}"/>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9030570" y="3166610"/>
            <a:ext cx="252000" cy="252000"/>
          </a:xfrm>
          <a:prstGeom prst="rect">
            <a:avLst/>
          </a:prstGeom>
        </p:spPr>
      </p:pic>
      <p:sp>
        <p:nvSpPr>
          <p:cNvPr id="89" name="TextBox 88">
            <a:extLst>
              <a:ext uri="{FF2B5EF4-FFF2-40B4-BE49-F238E27FC236}">
                <a16:creationId xmlns:a16="http://schemas.microsoft.com/office/drawing/2014/main" id="{F07D25CD-7BE9-E96C-006C-99180BAEC68D}"/>
              </a:ext>
            </a:extLst>
          </p:cNvPr>
          <p:cNvSpPr txBox="1"/>
          <p:nvPr/>
        </p:nvSpPr>
        <p:spPr>
          <a:xfrm>
            <a:off x="-592" y="2778250"/>
            <a:ext cx="2716750" cy="307777"/>
          </a:xfrm>
          <a:prstGeom prst="rect">
            <a:avLst/>
          </a:prstGeom>
          <a:noFill/>
        </p:spPr>
        <p:txBody>
          <a:bodyPr wrap="square" rtlCol="0">
            <a:spAutoFit/>
          </a:bodyPr>
          <a:lstStyle/>
          <a:p>
            <a:r>
              <a:rPr lang="en-GB" sz="1400"/>
              <a:t>Migrate</a:t>
            </a:r>
          </a:p>
        </p:txBody>
      </p:sp>
      <p:pic>
        <p:nvPicPr>
          <p:cNvPr id="90" name="Graphic 89">
            <a:extLst>
              <a:ext uri="{FF2B5EF4-FFF2-40B4-BE49-F238E27FC236}">
                <a16:creationId xmlns:a16="http://schemas.microsoft.com/office/drawing/2014/main" id="{2783512D-8331-C2C4-C6AD-07521A9C6537}"/>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260137" y="3177000"/>
            <a:ext cx="252000" cy="252000"/>
          </a:xfrm>
          <a:prstGeom prst="rect">
            <a:avLst/>
          </a:prstGeom>
        </p:spPr>
      </p:pic>
      <p:pic>
        <p:nvPicPr>
          <p:cNvPr id="91" name="Graphic 90">
            <a:extLst>
              <a:ext uri="{FF2B5EF4-FFF2-40B4-BE49-F238E27FC236}">
                <a16:creationId xmlns:a16="http://schemas.microsoft.com/office/drawing/2014/main" id="{C41FFDF2-7F0D-3F28-43A9-BC7A7B3C35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40677" y="4035765"/>
            <a:ext cx="252000" cy="252000"/>
          </a:xfrm>
          <a:prstGeom prst="rect">
            <a:avLst/>
          </a:prstGeom>
        </p:spPr>
      </p:pic>
      <p:pic>
        <p:nvPicPr>
          <p:cNvPr id="92" name="Graphic 91">
            <a:extLst>
              <a:ext uri="{FF2B5EF4-FFF2-40B4-BE49-F238E27FC236}">
                <a16:creationId xmlns:a16="http://schemas.microsoft.com/office/drawing/2014/main" id="{0EACC6CC-D5FA-BC19-1F4D-37F9818859C9}"/>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576776" y="4035765"/>
            <a:ext cx="252000" cy="252000"/>
          </a:xfrm>
          <a:prstGeom prst="rect">
            <a:avLst/>
          </a:prstGeom>
        </p:spPr>
      </p:pic>
      <p:sp>
        <p:nvSpPr>
          <p:cNvPr id="93" name="TextBox 92">
            <a:extLst>
              <a:ext uri="{FF2B5EF4-FFF2-40B4-BE49-F238E27FC236}">
                <a16:creationId xmlns:a16="http://schemas.microsoft.com/office/drawing/2014/main" id="{8E21AA74-466C-F48C-0DE7-BAE32C475DB4}"/>
              </a:ext>
            </a:extLst>
          </p:cNvPr>
          <p:cNvSpPr txBox="1"/>
          <p:nvPr/>
        </p:nvSpPr>
        <p:spPr>
          <a:xfrm>
            <a:off x="-19768" y="3618085"/>
            <a:ext cx="2716750" cy="307777"/>
          </a:xfrm>
          <a:prstGeom prst="rect">
            <a:avLst/>
          </a:prstGeom>
          <a:noFill/>
        </p:spPr>
        <p:txBody>
          <a:bodyPr wrap="square" rtlCol="0">
            <a:spAutoFit/>
          </a:bodyPr>
          <a:lstStyle/>
          <a:p>
            <a:r>
              <a:rPr lang="en-GB" sz="1400"/>
              <a:t>Mixed reality</a:t>
            </a:r>
          </a:p>
        </p:txBody>
      </p:sp>
      <p:pic>
        <p:nvPicPr>
          <p:cNvPr id="94" name="Graphic 93">
            <a:extLst>
              <a:ext uri="{FF2B5EF4-FFF2-40B4-BE49-F238E27FC236}">
                <a16:creationId xmlns:a16="http://schemas.microsoft.com/office/drawing/2014/main" id="{24D76610-C1C0-B80F-C6FA-9B8AB8D54660}"/>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70937" y="4711017"/>
            <a:ext cx="216000" cy="216000"/>
          </a:xfrm>
          <a:prstGeom prst="rect">
            <a:avLst/>
          </a:prstGeom>
        </p:spPr>
      </p:pic>
      <p:pic>
        <p:nvPicPr>
          <p:cNvPr id="95" name="Graphic 94">
            <a:extLst>
              <a:ext uri="{FF2B5EF4-FFF2-40B4-BE49-F238E27FC236}">
                <a16:creationId xmlns:a16="http://schemas.microsoft.com/office/drawing/2014/main" id="{FEC6008A-BE39-46C9-1BB4-64A80002BECE}"/>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684482" y="4711017"/>
            <a:ext cx="216000" cy="216000"/>
          </a:xfrm>
          <a:prstGeom prst="rect">
            <a:avLst/>
          </a:prstGeom>
        </p:spPr>
      </p:pic>
      <p:pic>
        <p:nvPicPr>
          <p:cNvPr id="96" name="Graphic 95">
            <a:extLst>
              <a:ext uri="{FF2B5EF4-FFF2-40B4-BE49-F238E27FC236}">
                <a16:creationId xmlns:a16="http://schemas.microsoft.com/office/drawing/2014/main" id="{A0285439-DFAB-9C2F-F059-4968F8D9F787}"/>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183959" y="4711017"/>
            <a:ext cx="216000" cy="216000"/>
          </a:xfrm>
          <a:prstGeom prst="rect">
            <a:avLst/>
          </a:prstGeom>
        </p:spPr>
      </p:pic>
      <p:sp>
        <p:nvSpPr>
          <p:cNvPr id="97" name="TextBox 96">
            <a:extLst>
              <a:ext uri="{FF2B5EF4-FFF2-40B4-BE49-F238E27FC236}">
                <a16:creationId xmlns:a16="http://schemas.microsoft.com/office/drawing/2014/main" id="{DB0670AF-2AFF-19D9-ABD0-80B26E173C00}"/>
              </a:ext>
            </a:extLst>
          </p:cNvPr>
          <p:cNvSpPr txBox="1"/>
          <p:nvPr/>
        </p:nvSpPr>
        <p:spPr>
          <a:xfrm>
            <a:off x="20089" y="4333194"/>
            <a:ext cx="2716750" cy="307777"/>
          </a:xfrm>
          <a:prstGeom prst="rect">
            <a:avLst/>
          </a:prstGeom>
          <a:noFill/>
        </p:spPr>
        <p:txBody>
          <a:bodyPr wrap="square" rtlCol="0">
            <a:spAutoFit/>
          </a:bodyPr>
          <a:lstStyle/>
          <a:p>
            <a:r>
              <a:rPr lang="en-GB" sz="1400"/>
              <a:t>Mobile</a:t>
            </a:r>
          </a:p>
        </p:txBody>
      </p:sp>
      <p:pic>
        <p:nvPicPr>
          <p:cNvPr id="98" name="Graphic 97">
            <a:extLst>
              <a:ext uri="{FF2B5EF4-FFF2-40B4-BE49-F238E27FC236}">
                <a16:creationId xmlns:a16="http://schemas.microsoft.com/office/drawing/2014/main" id="{EBB42B3A-ECC6-E50B-5487-9DA4C6451993}"/>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33137" y="5484739"/>
            <a:ext cx="252000" cy="252000"/>
          </a:xfrm>
          <a:prstGeom prst="rect">
            <a:avLst/>
          </a:prstGeom>
        </p:spPr>
      </p:pic>
      <p:pic>
        <p:nvPicPr>
          <p:cNvPr id="99" name="Graphic 98">
            <a:extLst>
              <a:ext uri="{FF2B5EF4-FFF2-40B4-BE49-F238E27FC236}">
                <a16:creationId xmlns:a16="http://schemas.microsoft.com/office/drawing/2014/main" id="{DDAB8290-8E11-34DC-785C-B1668ADBED51}"/>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162895" y="5484739"/>
            <a:ext cx="252000" cy="252000"/>
          </a:xfrm>
          <a:prstGeom prst="rect">
            <a:avLst/>
          </a:prstGeom>
        </p:spPr>
      </p:pic>
      <p:pic>
        <p:nvPicPr>
          <p:cNvPr id="100" name="Graphic 99">
            <a:extLst>
              <a:ext uri="{FF2B5EF4-FFF2-40B4-BE49-F238E27FC236}">
                <a16:creationId xmlns:a16="http://schemas.microsoft.com/office/drawing/2014/main" id="{E1458FF9-3ED3-F508-6C72-88D76DA7D892}"/>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192653" y="5484739"/>
            <a:ext cx="252000" cy="252000"/>
          </a:xfrm>
          <a:prstGeom prst="rect">
            <a:avLst/>
          </a:prstGeom>
        </p:spPr>
      </p:pic>
      <p:pic>
        <p:nvPicPr>
          <p:cNvPr id="101" name="Graphic 100">
            <a:extLst>
              <a:ext uri="{FF2B5EF4-FFF2-40B4-BE49-F238E27FC236}">
                <a16:creationId xmlns:a16="http://schemas.microsoft.com/office/drawing/2014/main" id="{B40001C4-1A57-AEE8-DD33-FB2E83B3C380}"/>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3222411" y="5484739"/>
            <a:ext cx="252000" cy="252000"/>
          </a:xfrm>
          <a:prstGeom prst="rect">
            <a:avLst/>
          </a:prstGeom>
        </p:spPr>
      </p:pic>
      <p:pic>
        <p:nvPicPr>
          <p:cNvPr id="102" name="Graphic 101">
            <a:extLst>
              <a:ext uri="{FF2B5EF4-FFF2-40B4-BE49-F238E27FC236}">
                <a16:creationId xmlns:a16="http://schemas.microsoft.com/office/drawing/2014/main" id="{37000AD9-019E-FFD7-9C6D-B79B3952CEA5}"/>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4252169" y="5484739"/>
            <a:ext cx="252000" cy="252000"/>
          </a:xfrm>
          <a:prstGeom prst="rect">
            <a:avLst/>
          </a:prstGeom>
        </p:spPr>
      </p:pic>
      <p:pic>
        <p:nvPicPr>
          <p:cNvPr id="103" name="Graphic 102">
            <a:extLst>
              <a:ext uri="{FF2B5EF4-FFF2-40B4-BE49-F238E27FC236}">
                <a16:creationId xmlns:a16="http://schemas.microsoft.com/office/drawing/2014/main" id="{E1412DB2-D20E-E55F-53BB-4C7BD143C74A}"/>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281927" y="5484739"/>
            <a:ext cx="252000" cy="252000"/>
          </a:xfrm>
          <a:prstGeom prst="rect">
            <a:avLst/>
          </a:prstGeom>
        </p:spPr>
      </p:pic>
      <p:pic>
        <p:nvPicPr>
          <p:cNvPr id="104" name="Graphic 103">
            <a:extLst>
              <a:ext uri="{FF2B5EF4-FFF2-40B4-BE49-F238E27FC236}">
                <a16:creationId xmlns:a16="http://schemas.microsoft.com/office/drawing/2014/main" id="{858D584C-9223-78F2-1628-5EE986DBC955}"/>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6311685" y="5484739"/>
            <a:ext cx="252000" cy="252000"/>
          </a:xfrm>
          <a:prstGeom prst="rect">
            <a:avLst/>
          </a:prstGeom>
        </p:spPr>
      </p:pic>
      <p:pic>
        <p:nvPicPr>
          <p:cNvPr id="105" name="Graphic 104">
            <a:extLst>
              <a:ext uri="{FF2B5EF4-FFF2-40B4-BE49-F238E27FC236}">
                <a16:creationId xmlns:a16="http://schemas.microsoft.com/office/drawing/2014/main" id="{F9C27565-EBDA-D7EF-B07E-3CE8D068B960}"/>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7341443" y="5484739"/>
            <a:ext cx="252000" cy="252000"/>
          </a:xfrm>
          <a:prstGeom prst="rect">
            <a:avLst/>
          </a:prstGeom>
        </p:spPr>
      </p:pic>
      <p:pic>
        <p:nvPicPr>
          <p:cNvPr id="106" name="Graphic 105">
            <a:extLst>
              <a:ext uri="{FF2B5EF4-FFF2-40B4-BE49-F238E27FC236}">
                <a16:creationId xmlns:a16="http://schemas.microsoft.com/office/drawing/2014/main" id="{D61A2274-EDBB-8ADE-9A68-CA6C8F8C9B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8371201" y="5484739"/>
            <a:ext cx="252000" cy="252000"/>
          </a:xfrm>
          <a:prstGeom prst="rect">
            <a:avLst/>
          </a:prstGeom>
        </p:spPr>
      </p:pic>
      <p:pic>
        <p:nvPicPr>
          <p:cNvPr id="107" name="Graphic 106">
            <a:extLst>
              <a:ext uri="{FF2B5EF4-FFF2-40B4-BE49-F238E27FC236}">
                <a16:creationId xmlns:a16="http://schemas.microsoft.com/office/drawing/2014/main" id="{EB8598B5-228C-55D1-3A3B-5DB4222CE947}"/>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9400959" y="5484739"/>
            <a:ext cx="252000" cy="252000"/>
          </a:xfrm>
          <a:prstGeom prst="rect">
            <a:avLst/>
          </a:prstGeom>
        </p:spPr>
      </p:pic>
      <p:pic>
        <p:nvPicPr>
          <p:cNvPr id="108" name="Graphic 107">
            <a:extLst>
              <a:ext uri="{FF2B5EF4-FFF2-40B4-BE49-F238E27FC236}">
                <a16:creationId xmlns:a16="http://schemas.microsoft.com/office/drawing/2014/main" id="{1D8F1F8E-FE17-D7ED-17F9-31ACEEE3636E}"/>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10430717" y="5484739"/>
            <a:ext cx="252000" cy="252000"/>
          </a:xfrm>
          <a:prstGeom prst="rect">
            <a:avLst/>
          </a:prstGeom>
        </p:spPr>
      </p:pic>
      <p:sp>
        <p:nvSpPr>
          <p:cNvPr id="109" name="TextBox 108">
            <a:extLst>
              <a:ext uri="{FF2B5EF4-FFF2-40B4-BE49-F238E27FC236}">
                <a16:creationId xmlns:a16="http://schemas.microsoft.com/office/drawing/2014/main" id="{5AAB3673-3FAC-46CE-A1DB-9B83108366DC}"/>
              </a:ext>
            </a:extLst>
          </p:cNvPr>
          <p:cNvSpPr txBox="1"/>
          <p:nvPr/>
        </p:nvSpPr>
        <p:spPr>
          <a:xfrm>
            <a:off x="1" y="5116667"/>
            <a:ext cx="2716750" cy="307777"/>
          </a:xfrm>
          <a:prstGeom prst="rect">
            <a:avLst/>
          </a:prstGeom>
          <a:noFill/>
        </p:spPr>
        <p:txBody>
          <a:bodyPr wrap="square" rtlCol="0">
            <a:spAutoFit/>
          </a:bodyPr>
          <a:lstStyle/>
          <a:p>
            <a:r>
              <a:rPr lang="en-GB" sz="1400"/>
              <a:t>Monitor</a:t>
            </a:r>
          </a:p>
        </p:txBody>
      </p:sp>
    </p:spTree>
    <p:extLst>
      <p:ext uri="{BB962C8B-B14F-4D97-AF65-F5344CB8AC3E}">
        <p14:creationId xmlns:p14="http://schemas.microsoft.com/office/powerpoint/2010/main" val="20522110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858B578-AB96-B139-53C5-2D33537CD1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000" y="631385"/>
            <a:ext cx="216000" cy="216000"/>
          </a:xfrm>
          <a:prstGeom prst="rect">
            <a:avLst/>
          </a:prstGeom>
        </p:spPr>
      </p:pic>
      <p:pic>
        <p:nvPicPr>
          <p:cNvPr id="3" name="Graphic 2">
            <a:extLst>
              <a:ext uri="{FF2B5EF4-FFF2-40B4-BE49-F238E27FC236}">
                <a16:creationId xmlns:a16="http://schemas.microsoft.com/office/drawing/2014/main" id="{104FFAE3-B40A-ECE3-B62C-1CE76975D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000" y="631385"/>
            <a:ext cx="216000" cy="216000"/>
          </a:xfrm>
          <a:prstGeom prst="rect">
            <a:avLst/>
          </a:prstGeom>
        </p:spPr>
      </p:pic>
      <p:pic>
        <p:nvPicPr>
          <p:cNvPr id="4" name="Graphic 3">
            <a:extLst>
              <a:ext uri="{FF2B5EF4-FFF2-40B4-BE49-F238E27FC236}">
                <a16:creationId xmlns:a16="http://schemas.microsoft.com/office/drawing/2014/main" id="{D2C003AC-1F60-13D5-52E5-0D6F2532E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5000" y="631385"/>
            <a:ext cx="216000" cy="216000"/>
          </a:xfrm>
          <a:prstGeom prst="rect">
            <a:avLst/>
          </a:prstGeom>
        </p:spPr>
      </p:pic>
      <p:pic>
        <p:nvPicPr>
          <p:cNvPr id="5" name="Graphic 4">
            <a:extLst>
              <a:ext uri="{FF2B5EF4-FFF2-40B4-BE49-F238E27FC236}">
                <a16:creationId xmlns:a16="http://schemas.microsoft.com/office/drawing/2014/main" id="{3BA151C6-16FA-0EFF-7A33-144699EF42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52000" y="631385"/>
            <a:ext cx="216000" cy="216000"/>
          </a:xfrm>
          <a:prstGeom prst="rect">
            <a:avLst/>
          </a:prstGeom>
        </p:spPr>
      </p:pic>
      <p:pic>
        <p:nvPicPr>
          <p:cNvPr id="6" name="Graphic 5">
            <a:extLst>
              <a:ext uri="{FF2B5EF4-FFF2-40B4-BE49-F238E27FC236}">
                <a16:creationId xmlns:a16="http://schemas.microsoft.com/office/drawing/2014/main" id="{FA30BF27-EDBC-0775-575E-7C7C5ED4DC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69000" y="631385"/>
            <a:ext cx="216000" cy="216000"/>
          </a:xfrm>
          <a:prstGeom prst="rect">
            <a:avLst/>
          </a:prstGeom>
        </p:spPr>
      </p:pic>
      <p:pic>
        <p:nvPicPr>
          <p:cNvPr id="7" name="Graphic 6">
            <a:extLst>
              <a:ext uri="{FF2B5EF4-FFF2-40B4-BE49-F238E27FC236}">
                <a16:creationId xmlns:a16="http://schemas.microsoft.com/office/drawing/2014/main" id="{C4EE5E8D-684D-7A01-32E7-6CBDD1C221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86000" y="631385"/>
            <a:ext cx="216000" cy="216000"/>
          </a:xfrm>
          <a:prstGeom prst="rect">
            <a:avLst/>
          </a:prstGeom>
        </p:spPr>
      </p:pic>
      <p:pic>
        <p:nvPicPr>
          <p:cNvPr id="8" name="Graphic 7">
            <a:extLst>
              <a:ext uri="{FF2B5EF4-FFF2-40B4-BE49-F238E27FC236}">
                <a16:creationId xmlns:a16="http://schemas.microsoft.com/office/drawing/2014/main" id="{C32EF60B-25CE-9BAE-B067-BB01340F69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03000" y="631385"/>
            <a:ext cx="216000" cy="216000"/>
          </a:xfrm>
          <a:prstGeom prst="rect">
            <a:avLst/>
          </a:prstGeom>
        </p:spPr>
      </p:pic>
      <p:pic>
        <p:nvPicPr>
          <p:cNvPr id="9" name="Graphic 8">
            <a:extLst>
              <a:ext uri="{FF2B5EF4-FFF2-40B4-BE49-F238E27FC236}">
                <a16:creationId xmlns:a16="http://schemas.microsoft.com/office/drawing/2014/main" id="{D856FA61-DE65-91D6-FEAF-E7EFC4811F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20000" y="631385"/>
            <a:ext cx="216000" cy="216000"/>
          </a:xfrm>
          <a:prstGeom prst="rect">
            <a:avLst/>
          </a:prstGeom>
        </p:spPr>
      </p:pic>
      <p:pic>
        <p:nvPicPr>
          <p:cNvPr id="10" name="Graphic 9">
            <a:extLst>
              <a:ext uri="{FF2B5EF4-FFF2-40B4-BE49-F238E27FC236}">
                <a16:creationId xmlns:a16="http://schemas.microsoft.com/office/drawing/2014/main" id="{B427B735-2649-E9E6-6ED5-A250C344225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437000" y="631385"/>
            <a:ext cx="216000" cy="216000"/>
          </a:xfrm>
          <a:prstGeom prst="rect">
            <a:avLst/>
          </a:prstGeom>
        </p:spPr>
      </p:pic>
      <p:pic>
        <p:nvPicPr>
          <p:cNvPr id="11" name="Graphic 10">
            <a:extLst>
              <a:ext uri="{FF2B5EF4-FFF2-40B4-BE49-F238E27FC236}">
                <a16:creationId xmlns:a16="http://schemas.microsoft.com/office/drawing/2014/main" id="{FBD9977D-53C0-2DF1-784B-DCD13F17AF2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54000" y="631385"/>
            <a:ext cx="216000" cy="216000"/>
          </a:xfrm>
          <a:prstGeom prst="rect">
            <a:avLst/>
          </a:prstGeom>
        </p:spPr>
      </p:pic>
      <p:pic>
        <p:nvPicPr>
          <p:cNvPr id="12" name="Graphic 11">
            <a:extLst>
              <a:ext uri="{FF2B5EF4-FFF2-40B4-BE49-F238E27FC236}">
                <a16:creationId xmlns:a16="http://schemas.microsoft.com/office/drawing/2014/main" id="{0B6A0D27-99B1-3DE6-AE68-EE26CF9A7A4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471000" y="631385"/>
            <a:ext cx="216000" cy="216000"/>
          </a:xfrm>
          <a:prstGeom prst="rect">
            <a:avLst/>
          </a:prstGeom>
        </p:spPr>
      </p:pic>
      <p:pic>
        <p:nvPicPr>
          <p:cNvPr id="13" name="Graphic 12">
            <a:extLst>
              <a:ext uri="{FF2B5EF4-FFF2-40B4-BE49-F238E27FC236}">
                <a16:creationId xmlns:a16="http://schemas.microsoft.com/office/drawing/2014/main" id="{76A234FA-BE08-9A28-5E69-A26DBE2E7D4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88000" y="631385"/>
            <a:ext cx="216000" cy="216000"/>
          </a:xfrm>
          <a:prstGeom prst="rect">
            <a:avLst/>
          </a:prstGeom>
        </p:spPr>
      </p:pic>
      <p:pic>
        <p:nvPicPr>
          <p:cNvPr id="14" name="Graphic 13">
            <a:extLst>
              <a:ext uri="{FF2B5EF4-FFF2-40B4-BE49-F238E27FC236}">
                <a16:creationId xmlns:a16="http://schemas.microsoft.com/office/drawing/2014/main" id="{B58E3811-823B-110E-5FB9-B87B608367A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05000" y="631385"/>
            <a:ext cx="216000" cy="216000"/>
          </a:xfrm>
          <a:prstGeom prst="rect">
            <a:avLst/>
          </a:prstGeom>
        </p:spPr>
      </p:pic>
      <p:pic>
        <p:nvPicPr>
          <p:cNvPr id="15" name="Graphic 14">
            <a:extLst>
              <a:ext uri="{FF2B5EF4-FFF2-40B4-BE49-F238E27FC236}">
                <a16:creationId xmlns:a16="http://schemas.microsoft.com/office/drawing/2014/main" id="{C74F78E3-62A0-C26B-88C5-397710A1DC6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022000" y="631385"/>
            <a:ext cx="216000" cy="216000"/>
          </a:xfrm>
          <a:prstGeom prst="rect">
            <a:avLst/>
          </a:prstGeom>
        </p:spPr>
      </p:pic>
      <p:pic>
        <p:nvPicPr>
          <p:cNvPr id="16" name="Graphic 15">
            <a:extLst>
              <a:ext uri="{FF2B5EF4-FFF2-40B4-BE49-F238E27FC236}">
                <a16:creationId xmlns:a16="http://schemas.microsoft.com/office/drawing/2014/main" id="{BA81FE46-3DFC-E0F2-8D00-C748281B7C1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539000" y="631385"/>
            <a:ext cx="216000" cy="216000"/>
          </a:xfrm>
          <a:prstGeom prst="rect">
            <a:avLst/>
          </a:prstGeom>
        </p:spPr>
      </p:pic>
      <p:pic>
        <p:nvPicPr>
          <p:cNvPr id="17" name="Graphic 16">
            <a:extLst>
              <a:ext uri="{FF2B5EF4-FFF2-40B4-BE49-F238E27FC236}">
                <a16:creationId xmlns:a16="http://schemas.microsoft.com/office/drawing/2014/main" id="{29246B10-05F8-852D-F831-8BA4BA2ECA9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056000" y="631385"/>
            <a:ext cx="216000" cy="216000"/>
          </a:xfrm>
          <a:prstGeom prst="rect">
            <a:avLst/>
          </a:prstGeom>
        </p:spPr>
      </p:pic>
      <p:pic>
        <p:nvPicPr>
          <p:cNvPr id="18" name="Graphic 17">
            <a:extLst>
              <a:ext uri="{FF2B5EF4-FFF2-40B4-BE49-F238E27FC236}">
                <a16:creationId xmlns:a16="http://schemas.microsoft.com/office/drawing/2014/main" id="{63573A14-94EB-A715-FBF5-753015E8D93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573000" y="631385"/>
            <a:ext cx="216000" cy="216000"/>
          </a:xfrm>
          <a:prstGeom prst="rect">
            <a:avLst/>
          </a:prstGeom>
        </p:spPr>
      </p:pic>
      <p:pic>
        <p:nvPicPr>
          <p:cNvPr id="19" name="Graphic 18">
            <a:extLst>
              <a:ext uri="{FF2B5EF4-FFF2-40B4-BE49-F238E27FC236}">
                <a16:creationId xmlns:a16="http://schemas.microsoft.com/office/drawing/2014/main" id="{152508B4-618D-D878-4BB3-89BD7F879E5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090000" y="631385"/>
            <a:ext cx="216000" cy="216000"/>
          </a:xfrm>
          <a:prstGeom prst="rect">
            <a:avLst/>
          </a:prstGeom>
        </p:spPr>
      </p:pic>
      <p:pic>
        <p:nvPicPr>
          <p:cNvPr id="20" name="Graphic 19">
            <a:extLst>
              <a:ext uri="{FF2B5EF4-FFF2-40B4-BE49-F238E27FC236}">
                <a16:creationId xmlns:a16="http://schemas.microsoft.com/office/drawing/2014/main" id="{B6CB87C5-5C9D-1C48-A6D8-ACA532605E8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607000" y="631385"/>
            <a:ext cx="216000" cy="216000"/>
          </a:xfrm>
          <a:prstGeom prst="rect">
            <a:avLst/>
          </a:prstGeom>
        </p:spPr>
      </p:pic>
      <p:pic>
        <p:nvPicPr>
          <p:cNvPr id="21" name="Graphic 20">
            <a:extLst>
              <a:ext uri="{FF2B5EF4-FFF2-40B4-BE49-F238E27FC236}">
                <a16:creationId xmlns:a16="http://schemas.microsoft.com/office/drawing/2014/main" id="{8C3DDAE7-B3E2-9FBC-71C9-98B94DDCB72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124000" y="631385"/>
            <a:ext cx="216000" cy="216000"/>
          </a:xfrm>
          <a:prstGeom prst="rect">
            <a:avLst/>
          </a:prstGeom>
        </p:spPr>
      </p:pic>
      <p:pic>
        <p:nvPicPr>
          <p:cNvPr id="22" name="Graphic 21">
            <a:extLst>
              <a:ext uri="{FF2B5EF4-FFF2-40B4-BE49-F238E27FC236}">
                <a16:creationId xmlns:a16="http://schemas.microsoft.com/office/drawing/2014/main" id="{2CF5EE97-ADC9-4091-A054-37A63F1ED88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641000" y="631385"/>
            <a:ext cx="216000" cy="216000"/>
          </a:xfrm>
          <a:prstGeom prst="rect">
            <a:avLst/>
          </a:prstGeom>
        </p:spPr>
      </p:pic>
      <p:pic>
        <p:nvPicPr>
          <p:cNvPr id="23" name="Graphic 22">
            <a:extLst>
              <a:ext uri="{FF2B5EF4-FFF2-40B4-BE49-F238E27FC236}">
                <a16:creationId xmlns:a16="http://schemas.microsoft.com/office/drawing/2014/main" id="{08ABD48C-B3EC-3520-8D86-D6880052399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158000" y="631385"/>
            <a:ext cx="216000" cy="216000"/>
          </a:xfrm>
          <a:prstGeom prst="rect">
            <a:avLst/>
          </a:prstGeom>
        </p:spPr>
      </p:pic>
      <p:pic>
        <p:nvPicPr>
          <p:cNvPr id="24" name="Graphic 23">
            <a:extLst>
              <a:ext uri="{FF2B5EF4-FFF2-40B4-BE49-F238E27FC236}">
                <a16:creationId xmlns:a16="http://schemas.microsoft.com/office/drawing/2014/main" id="{2C9B2094-9257-33EA-EA9F-64D1552E7E27}"/>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1675000" y="631385"/>
            <a:ext cx="216000" cy="216000"/>
          </a:xfrm>
          <a:prstGeom prst="rect">
            <a:avLst/>
          </a:prstGeom>
        </p:spPr>
      </p:pic>
      <p:pic>
        <p:nvPicPr>
          <p:cNvPr id="25" name="Graphic 24">
            <a:extLst>
              <a:ext uri="{FF2B5EF4-FFF2-40B4-BE49-F238E27FC236}">
                <a16:creationId xmlns:a16="http://schemas.microsoft.com/office/drawing/2014/main" id="{5050387B-D727-D2B8-F4D6-71E3E80FD77F}"/>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23478" y="1194091"/>
            <a:ext cx="216000" cy="216000"/>
          </a:xfrm>
          <a:prstGeom prst="rect">
            <a:avLst/>
          </a:prstGeom>
        </p:spPr>
      </p:pic>
      <p:pic>
        <p:nvPicPr>
          <p:cNvPr id="26" name="Graphic 25">
            <a:extLst>
              <a:ext uri="{FF2B5EF4-FFF2-40B4-BE49-F238E27FC236}">
                <a16:creationId xmlns:a16="http://schemas.microsoft.com/office/drawing/2014/main" id="{A07546D0-A767-D72C-943C-07C040CECF5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62956" y="1194091"/>
            <a:ext cx="216000" cy="216000"/>
          </a:xfrm>
          <a:prstGeom prst="rect">
            <a:avLst/>
          </a:prstGeom>
        </p:spPr>
      </p:pic>
      <p:pic>
        <p:nvPicPr>
          <p:cNvPr id="27" name="Graphic 26">
            <a:extLst>
              <a:ext uri="{FF2B5EF4-FFF2-40B4-BE49-F238E27FC236}">
                <a16:creationId xmlns:a16="http://schemas.microsoft.com/office/drawing/2014/main" id="{C28D946A-21AA-21A8-864C-89EC6575C96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402434" y="1194091"/>
            <a:ext cx="216000" cy="216000"/>
          </a:xfrm>
          <a:prstGeom prst="rect">
            <a:avLst/>
          </a:prstGeom>
        </p:spPr>
      </p:pic>
      <p:pic>
        <p:nvPicPr>
          <p:cNvPr id="28" name="Graphic 27">
            <a:extLst>
              <a:ext uri="{FF2B5EF4-FFF2-40B4-BE49-F238E27FC236}">
                <a16:creationId xmlns:a16="http://schemas.microsoft.com/office/drawing/2014/main" id="{A5BEED7E-F1BF-70C4-34F1-C201FCCC529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941912" y="1194091"/>
            <a:ext cx="216000" cy="216000"/>
          </a:xfrm>
          <a:prstGeom prst="rect">
            <a:avLst/>
          </a:prstGeom>
        </p:spPr>
      </p:pic>
      <p:pic>
        <p:nvPicPr>
          <p:cNvPr id="29" name="Graphic 28">
            <a:extLst>
              <a:ext uri="{FF2B5EF4-FFF2-40B4-BE49-F238E27FC236}">
                <a16:creationId xmlns:a16="http://schemas.microsoft.com/office/drawing/2014/main" id="{F344D083-5BE8-16F9-07DB-946352291922}"/>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481390" y="1194091"/>
            <a:ext cx="216000" cy="216000"/>
          </a:xfrm>
          <a:prstGeom prst="rect">
            <a:avLst/>
          </a:prstGeom>
        </p:spPr>
      </p:pic>
      <p:pic>
        <p:nvPicPr>
          <p:cNvPr id="30" name="Graphic 29">
            <a:extLst>
              <a:ext uri="{FF2B5EF4-FFF2-40B4-BE49-F238E27FC236}">
                <a16:creationId xmlns:a16="http://schemas.microsoft.com/office/drawing/2014/main" id="{4718A378-D165-FD40-1532-F670D7772207}"/>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020868" y="1194091"/>
            <a:ext cx="216000" cy="216000"/>
          </a:xfrm>
          <a:prstGeom prst="rect">
            <a:avLst/>
          </a:prstGeom>
        </p:spPr>
      </p:pic>
      <p:pic>
        <p:nvPicPr>
          <p:cNvPr id="31" name="Graphic 30">
            <a:extLst>
              <a:ext uri="{FF2B5EF4-FFF2-40B4-BE49-F238E27FC236}">
                <a16:creationId xmlns:a16="http://schemas.microsoft.com/office/drawing/2014/main" id="{47A8C38F-6936-E675-3D2E-C4DE93D36CB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3560346" y="1194091"/>
            <a:ext cx="216000" cy="216000"/>
          </a:xfrm>
          <a:prstGeom prst="rect">
            <a:avLst/>
          </a:prstGeom>
        </p:spPr>
      </p:pic>
      <p:pic>
        <p:nvPicPr>
          <p:cNvPr id="32" name="Graphic 31">
            <a:extLst>
              <a:ext uri="{FF2B5EF4-FFF2-40B4-BE49-F238E27FC236}">
                <a16:creationId xmlns:a16="http://schemas.microsoft.com/office/drawing/2014/main" id="{39E8B80F-C10B-F86E-8DDA-0F3BBB3A22BD}"/>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4099824" y="1194091"/>
            <a:ext cx="216000" cy="216000"/>
          </a:xfrm>
          <a:prstGeom prst="rect">
            <a:avLst/>
          </a:prstGeom>
        </p:spPr>
      </p:pic>
      <p:pic>
        <p:nvPicPr>
          <p:cNvPr id="33" name="Graphic 32">
            <a:extLst>
              <a:ext uri="{FF2B5EF4-FFF2-40B4-BE49-F238E27FC236}">
                <a16:creationId xmlns:a16="http://schemas.microsoft.com/office/drawing/2014/main" id="{1F8C63E6-A01E-8807-7777-F73BA55F6F4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4639302" y="1194091"/>
            <a:ext cx="216000" cy="216000"/>
          </a:xfrm>
          <a:prstGeom prst="rect">
            <a:avLst/>
          </a:prstGeom>
        </p:spPr>
      </p:pic>
      <p:pic>
        <p:nvPicPr>
          <p:cNvPr id="34" name="Graphic 33">
            <a:extLst>
              <a:ext uri="{FF2B5EF4-FFF2-40B4-BE49-F238E27FC236}">
                <a16:creationId xmlns:a16="http://schemas.microsoft.com/office/drawing/2014/main" id="{BF275E1D-5F33-DD64-54B5-3C79DD253FB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5178780" y="1194091"/>
            <a:ext cx="216000" cy="216000"/>
          </a:xfrm>
          <a:prstGeom prst="rect">
            <a:avLst/>
          </a:prstGeom>
        </p:spPr>
      </p:pic>
      <p:pic>
        <p:nvPicPr>
          <p:cNvPr id="35" name="Graphic 34">
            <a:extLst>
              <a:ext uri="{FF2B5EF4-FFF2-40B4-BE49-F238E27FC236}">
                <a16:creationId xmlns:a16="http://schemas.microsoft.com/office/drawing/2014/main" id="{F344CD88-88F7-12ED-3B32-F13EEE21A2A0}"/>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718258" y="1194091"/>
            <a:ext cx="216000" cy="216000"/>
          </a:xfrm>
          <a:prstGeom prst="rect">
            <a:avLst/>
          </a:prstGeom>
        </p:spPr>
      </p:pic>
      <p:pic>
        <p:nvPicPr>
          <p:cNvPr id="36" name="Graphic 35">
            <a:extLst>
              <a:ext uri="{FF2B5EF4-FFF2-40B4-BE49-F238E27FC236}">
                <a16:creationId xmlns:a16="http://schemas.microsoft.com/office/drawing/2014/main" id="{6F867264-8F61-E1D7-EFF2-0D7FBE38CCA9}"/>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6257736" y="1194091"/>
            <a:ext cx="216000" cy="216000"/>
          </a:xfrm>
          <a:prstGeom prst="rect">
            <a:avLst/>
          </a:prstGeom>
        </p:spPr>
      </p:pic>
      <p:pic>
        <p:nvPicPr>
          <p:cNvPr id="37" name="Graphic 36">
            <a:extLst>
              <a:ext uri="{FF2B5EF4-FFF2-40B4-BE49-F238E27FC236}">
                <a16:creationId xmlns:a16="http://schemas.microsoft.com/office/drawing/2014/main" id="{294ECA25-26AF-8EAC-11A4-203C958A6E89}"/>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797214" y="1194091"/>
            <a:ext cx="216000" cy="216000"/>
          </a:xfrm>
          <a:prstGeom prst="rect">
            <a:avLst/>
          </a:prstGeom>
        </p:spPr>
      </p:pic>
      <p:pic>
        <p:nvPicPr>
          <p:cNvPr id="38" name="Graphic 37">
            <a:extLst>
              <a:ext uri="{FF2B5EF4-FFF2-40B4-BE49-F238E27FC236}">
                <a16:creationId xmlns:a16="http://schemas.microsoft.com/office/drawing/2014/main" id="{25BCF3D9-3887-61AB-4840-299724C66E08}"/>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336692" y="1194091"/>
            <a:ext cx="216000" cy="216000"/>
          </a:xfrm>
          <a:prstGeom prst="rect">
            <a:avLst/>
          </a:prstGeom>
        </p:spPr>
      </p:pic>
      <p:pic>
        <p:nvPicPr>
          <p:cNvPr id="39" name="Graphic 38">
            <a:extLst>
              <a:ext uri="{FF2B5EF4-FFF2-40B4-BE49-F238E27FC236}">
                <a16:creationId xmlns:a16="http://schemas.microsoft.com/office/drawing/2014/main" id="{C4D70151-6130-84D4-2CBD-5104B50EE9EE}"/>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76170" y="1194091"/>
            <a:ext cx="216000" cy="216000"/>
          </a:xfrm>
          <a:prstGeom prst="rect">
            <a:avLst/>
          </a:prstGeom>
        </p:spPr>
      </p:pic>
      <p:pic>
        <p:nvPicPr>
          <p:cNvPr id="40" name="Graphic 39">
            <a:extLst>
              <a:ext uri="{FF2B5EF4-FFF2-40B4-BE49-F238E27FC236}">
                <a16:creationId xmlns:a16="http://schemas.microsoft.com/office/drawing/2014/main" id="{931EC50D-5589-8764-4AEC-50C92DD85ACD}"/>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415648" y="1194091"/>
            <a:ext cx="216000" cy="216000"/>
          </a:xfrm>
          <a:prstGeom prst="rect">
            <a:avLst/>
          </a:prstGeom>
        </p:spPr>
      </p:pic>
      <p:pic>
        <p:nvPicPr>
          <p:cNvPr id="41" name="Graphic 40">
            <a:extLst>
              <a:ext uri="{FF2B5EF4-FFF2-40B4-BE49-F238E27FC236}">
                <a16:creationId xmlns:a16="http://schemas.microsoft.com/office/drawing/2014/main" id="{226F9F02-7303-FC43-528F-87FF089E7E05}"/>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8955126" y="1194091"/>
            <a:ext cx="216000" cy="216000"/>
          </a:xfrm>
          <a:prstGeom prst="rect">
            <a:avLst/>
          </a:prstGeom>
        </p:spPr>
      </p:pic>
      <p:pic>
        <p:nvPicPr>
          <p:cNvPr id="42" name="Graphic 41">
            <a:extLst>
              <a:ext uri="{FF2B5EF4-FFF2-40B4-BE49-F238E27FC236}">
                <a16:creationId xmlns:a16="http://schemas.microsoft.com/office/drawing/2014/main" id="{E53AC3D2-00BB-9F87-C09D-0536972C225B}"/>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494604" y="1194091"/>
            <a:ext cx="216000" cy="216000"/>
          </a:xfrm>
          <a:prstGeom prst="rect">
            <a:avLst/>
          </a:prstGeom>
        </p:spPr>
      </p:pic>
      <p:pic>
        <p:nvPicPr>
          <p:cNvPr id="43" name="Graphic 42">
            <a:extLst>
              <a:ext uri="{FF2B5EF4-FFF2-40B4-BE49-F238E27FC236}">
                <a16:creationId xmlns:a16="http://schemas.microsoft.com/office/drawing/2014/main" id="{DBBA5F60-AD35-8462-035D-908556D1D361}"/>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034082" y="1194091"/>
            <a:ext cx="216000" cy="216000"/>
          </a:xfrm>
          <a:prstGeom prst="rect">
            <a:avLst/>
          </a:prstGeom>
        </p:spPr>
      </p:pic>
      <p:pic>
        <p:nvPicPr>
          <p:cNvPr id="44" name="Graphic 43">
            <a:extLst>
              <a:ext uri="{FF2B5EF4-FFF2-40B4-BE49-F238E27FC236}">
                <a16:creationId xmlns:a16="http://schemas.microsoft.com/office/drawing/2014/main" id="{35344CCE-DF2D-EE24-590C-431F8C3A77CF}"/>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0573560" y="1194091"/>
            <a:ext cx="216000" cy="216000"/>
          </a:xfrm>
          <a:prstGeom prst="rect">
            <a:avLst/>
          </a:prstGeom>
        </p:spPr>
      </p:pic>
      <p:pic>
        <p:nvPicPr>
          <p:cNvPr id="45" name="Graphic 44">
            <a:extLst>
              <a:ext uri="{FF2B5EF4-FFF2-40B4-BE49-F238E27FC236}">
                <a16:creationId xmlns:a16="http://schemas.microsoft.com/office/drawing/2014/main" id="{69347193-63A8-B0BE-1537-40636EA5D309}"/>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1113038" y="1194091"/>
            <a:ext cx="216000" cy="216000"/>
          </a:xfrm>
          <a:prstGeom prst="rect">
            <a:avLst/>
          </a:prstGeom>
        </p:spPr>
      </p:pic>
      <p:pic>
        <p:nvPicPr>
          <p:cNvPr id="46" name="Graphic 45">
            <a:extLst>
              <a:ext uri="{FF2B5EF4-FFF2-40B4-BE49-F238E27FC236}">
                <a16:creationId xmlns:a16="http://schemas.microsoft.com/office/drawing/2014/main" id="{2248A2F0-BBE4-78D6-F746-F28E330AF5D5}"/>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1652516" y="1194091"/>
            <a:ext cx="216000" cy="216000"/>
          </a:xfrm>
          <a:prstGeom prst="rect">
            <a:avLst/>
          </a:prstGeom>
        </p:spPr>
      </p:pic>
      <p:sp>
        <p:nvSpPr>
          <p:cNvPr id="47" name="TextBox 46">
            <a:extLst>
              <a:ext uri="{FF2B5EF4-FFF2-40B4-BE49-F238E27FC236}">
                <a16:creationId xmlns:a16="http://schemas.microsoft.com/office/drawing/2014/main" id="{2E7770A5-6BDD-C042-5D75-3FE75D1487F3}"/>
              </a:ext>
            </a:extLst>
          </p:cNvPr>
          <p:cNvSpPr txBox="1"/>
          <p:nvPr/>
        </p:nvSpPr>
        <p:spPr>
          <a:xfrm>
            <a:off x="-19768" y="74997"/>
            <a:ext cx="1839433" cy="307777"/>
          </a:xfrm>
          <a:prstGeom prst="rect">
            <a:avLst/>
          </a:prstGeom>
          <a:noFill/>
        </p:spPr>
        <p:txBody>
          <a:bodyPr wrap="square" rtlCol="0">
            <a:spAutoFit/>
          </a:bodyPr>
          <a:lstStyle/>
          <a:p>
            <a:r>
              <a:rPr lang="en-GB" sz="1400"/>
              <a:t>Networking</a:t>
            </a:r>
          </a:p>
        </p:txBody>
      </p:sp>
      <p:pic>
        <p:nvPicPr>
          <p:cNvPr id="48" name="Graphic 47">
            <a:extLst>
              <a:ext uri="{FF2B5EF4-FFF2-40B4-BE49-F238E27FC236}">
                <a16:creationId xmlns:a16="http://schemas.microsoft.com/office/drawing/2014/main" id="{6F9C9C2D-7209-1D01-F62A-C8EBEDA06508}"/>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01000" y="1886662"/>
            <a:ext cx="360000" cy="360000"/>
          </a:xfrm>
          <a:prstGeom prst="rect">
            <a:avLst/>
          </a:prstGeom>
        </p:spPr>
      </p:pic>
      <p:pic>
        <p:nvPicPr>
          <p:cNvPr id="49" name="Graphic 48">
            <a:extLst>
              <a:ext uri="{FF2B5EF4-FFF2-40B4-BE49-F238E27FC236}">
                <a16:creationId xmlns:a16="http://schemas.microsoft.com/office/drawing/2014/main" id="{761B3777-3A89-AB48-F775-3F62F36ED349}"/>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930258" y="1886662"/>
            <a:ext cx="360000" cy="360000"/>
          </a:xfrm>
          <a:prstGeom prst="rect">
            <a:avLst/>
          </a:prstGeom>
        </p:spPr>
      </p:pic>
      <p:sp>
        <p:nvSpPr>
          <p:cNvPr id="50" name="TextBox 49">
            <a:extLst>
              <a:ext uri="{FF2B5EF4-FFF2-40B4-BE49-F238E27FC236}">
                <a16:creationId xmlns:a16="http://schemas.microsoft.com/office/drawing/2014/main" id="{520DE76F-1E17-F008-1D76-E8EA20C589EF}"/>
              </a:ext>
            </a:extLst>
          </p:cNvPr>
          <p:cNvSpPr txBox="1"/>
          <p:nvPr/>
        </p:nvSpPr>
        <p:spPr>
          <a:xfrm>
            <a:off x="51239" y="1529707"/>
            <a:ext cx="1839433" cy="307777"/>
          </a:xfrm>
          <a:prstGeom prst="rect">
            <a:avLst/>
          </a:prstGeom>
          <a:noFill/>
        </p:spPr>
        <p:txBody>
          <a:bodyPr wrap="square" rtlCol="0">
            <a:spAutoFit/>
          </a:bodyPr>
          <a:lstStyle/>
          <a:p>
            <a:r>
              <a:rPr lang="en-GB" sz="1400"/>
              <a:t>New icons</a:t>
            </a:r>
          </a:p>
        </p:txBody>
      </p:sp>
      <p:pic>
        <p:nvPicPr>
          <p:cNvPr id="51" name="Graphic 50">
            <a:extLst>
              <a:ext uri="{FF2B5EF4-FFF2-40B4-BE49-F238E27FC236}">
                <a16:creationId xmlns:a16="http://schemas.microsoft.com/office/drawing/2014/main" id="{855EED1B-EC79-690A-D7F9-E9322DC218FC}"/>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536000" y="5118978"/>
            <a:ext cx="216000" cy="216000"/>
          </a:xfrm>
          <a:prstGeom prst="rect">
            <a:avLst/>
          </a:prstGeom>
        </p:spPr>
      </p:pic>
      <p:pic>
        <p:nvPicPr>
          <p:cNvPr id="52" name="Graphic 51">
            <a:extLst>
              <a:ext uri="{FF2B5EF4-FFF2-40B4-BE49-F238E27FC236}">
                <a16:creationId xmlns:a16="http://schemas.microsoft.com/office/drawing/2014/main" id="{26991D9D-23D5-740F-DD9A-A2D30914CA6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912000" y="5118978"/>
            <a:ext cx="216000" cy="216000"/>
          </a:xfrm>
          <a:prstGeom prst="rect">
            <a:avLst/>
          </a:prstGeom>
        </p:spPr>
      </p:pic>
      <p:pic>
        <p:nvPicPr>
          <p:cNvPr id="53" name="Graphic 52">
            <a:extLst>
              <a:ext uri="{FF2B5EF4-FFF2-40B4-BE49-F238E27FC236}">
                <a16:creationId xmlns:a16="http://schemas.microsoft.com/office/drawing/2014/main" id="{B682B165-5C56-F38E-D80E-F54C0893A442}"/>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1288000" y="5118978"/>
            <a:ext cx="216000" cy="216000"/>
          </a:xfrm>
          <a:prstGeom prst="rect">
            <a:avLst/>
          </a:prstGeom>
        </p:spPr>
      </p:pic>
      <p:pic>
        <p:nvPicPr>
          <p:cNvPr id="54" name="Graphic 53">
            <a:extLst>
              <a:ext uri="{FF2B5EF4-FFF2-40B4-BE49-F238E27FC236}">
                <a16:creationId xmlns:a16="http://schemas.microsoft.com/office/drawing/2014/main" id="{3A5F1592-95D2-DB4E-7495-9EB32F5DBDFA}"/>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1664000" y="5118978"/>
            <a:ext cx="216000" cy="216000"/>
          </a:xfrm>
          <a:prstGeom prst="rect">
            <a:avLst/>
          </a:prstGeom>
        </p:spPr>
      </p:pic>
      <p:pic>
        <p:nvPicPr>
          <p:cNvPr id="55" name="Graphic 54">
            <a:extLst>
              <a:ext uri="{FF2B5EF4-FFF2-40B4-BE49-F238E27FC236}">
                <a16:creationId xmlns:a16="http://schemas.microsoft.com/office/drawing/2014/main" id="{26FC9DFD-696D-7362-AE90-E280F9EF0171}"/>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2040000" y="5118978"/>
            <a:ext cx="216000" cy="216000"/>
          </a:xfrm>
          <a:prstGeom prst="rect">
            <a:avLst/>
          </a:prstGeom>
        </p:spPr>
      </p:pic>
      <p:pic>
        <p:nvPicPr>
          <p:cNvPr id="56" name="Graphic 55">
            <a:extLst>
              <a:ext uri="{FF2B5EF4-FFF2-40B4-BE49-F238E27FC236}">
                <a16:creationId xmlns:a16="http://schemas.microsoft.com/office/drawing/2014/main" id="{8EAA4648-0BAA-A4C8-D5E1-9974C6FD6BBF}"/>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2416000" y="5118978"/>
            <a:ext cx="216000" cy="216000"/>
          </a:xfrm>
          <a:prstGeom prst="rect">
            <a:avLst/>
          </a:prstGeom>
        </p:spPr>
      </p:pic>
      <p:pic>
        <p:nvPicPr>
          <p:cNvPr id="57" name="Graphic 56">
            <a:extLst>
              <a:ext uri="{FF2B5EF4-FFF2-40B4-BE49-F238E27FC236}">
                <a16:creationId xmlns:a16="http://schemas.microsoft.com/office/drawing/2014/main" id="{D21BA549-984B-3870-0F3D-2B23AC1D542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2792000" y="5118978"/>
            <a:ext cx="216000" cy="216000"/>
          </a:xfrm>
          <a:prstGeom prst="rect">
            <a:avLst/>
          </a:prstGeom>
        </p:spPr>
      </p:pic>
      <p:pic>
        <p:nvPicPr>
          <p:cNvPr id="58" name="Graphic 57">
            <a:extLst>
              <a:ext uri="{FF2B5EF4-FFF2-40B4-BE49-F238E27FC236}">
                <a16:creationId xmlns:a16="http://schemas.microsoft.com/office/drawing/2014/main" id="{9B15C69A-148E-936B-709B-991E0A054FDC}"/>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3168000" y="5118978"/>
            <a:ext cx="216000" cy="216000"/>
          </a:xfrm>
          <a:prstGeom prst="rect">
            <a:avLst/>
          </a:prstGeom>
        </p:spPr>
      </p:pic>
      <p:pic>
        <p:nvPicPr>
          <p:cNvPr id="59" name="Graphic 58">
            <a:extLst>
              <a:ext uri="{FF2B5EF4-FFF2-40B4-BE49-F238E27FC236}">
                <a16:creationId xmlns:a16="http://schemas.microsoft.com/office/drawing/2014/main" id="{C336C5DD-E42E-2CD1-25CF-21E71CBAA4FC}"/>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3544000" y="5118978"/>
            <a:ext cx="216000" cy="216000"/>
          </a:xfrm>
          <a:prstGeom prst="rect">
            <a:avLst/>
          </a:prstGeom>
        </p:spPr>
      </p:pic>
      <p:pic>
        <p:nvPicPr>
          <p:cNvPr id="60" name="Graphic 59">
            <a:extLst>
              <a:ext uri="{FF2B5EF4-FFF2-40B4-BE49-F238E27FC236}">
                <a16:creationId xmlns:a16="http://schemas.microsoft.com/office/drawing/2014/main" id="{F3AA5D6F-4422-E493-C0E0-4766472DD02E}"/>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920000" y="5118978"/>
            <a:ext cx="216000" cy="216000"/>
          </a:xfrm>
          <a:prstGeom prst="rect">
            <a:avLst/>
          </a:prstGeom>
        </p:spPr>
      </p:pic>
      <p:pic>
        <p:nvPicPr>
          <p:cNvPr id="61" name="Graphic 60">
            <a:extLst>
              <a:ext uri="{FF2B5EF4-FFF2-40B4-BE49-F238E27FC236}">
                <a16:creationId xmlns:a16="http://schemas.microsoft.com/office/drawing/2014/main" id="{EFAED332-A407-A791-9D90-03AC6B01AEA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296000" y="5118978"/>
            <a:ext cx="216000" cy="216000"/>
          </a:xfrm>
          <a:prstGeom prst="rect">
            <a:avLst/>
          </a:prstGeom>
        </p:spPr>
      </p:pic>
      <p:pic>
        <p:nvPicPr>
          <p:cNvPr id="62" name="Graphic 61">
            <a:extLst>
              <a:ext uri="{FF2B5EF4-FFF2-40B4-BE49-F238E27FC236}">
                <a16:creationId xmlns:a16="http://schemas.microsoft.com/office/drawing/2014/main" id="{0E1DD5EA-5212-0C5E-EE30-DF2A750AC568}"/>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672000" y="5118978"/>
            <a:ext cx="216000" cy="216000"/>
          </a:xfrm>
          <a:prstGeom prst="rect">
            <a:avLst/>
          </a:prstGeom>
        </p:spPr>
      </p:pic>
      <p:pic>
        <p:nvPicPr>
          <p:cNvPr id="63" name="Graphic 62">
            <a:extLst>
              <a:ext uri="{FF2B5EF4-FFF2-40B4-BE49-F238E27FC236}">
                <a16:creationId xmlns:a16="http://schemas.microsoft.com/office/drawing/2014/main" id="{05D969F1-DD2A-E63A-0667-6ACB8BEAD1E3}"/>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5048000" y="5118978"/>
            <a:ext cx="216000" cy="216000"/>
          </a:xfrm>
          <a:prstGeom prst="rect">
            <a:avLst/>
          </a:prstGeom>
        </p:spPr>
      </p:pic>
      <p:pic>
        <p:nvPicPr>
          <p:cNvPr id="64" name="Graphic 63">
            <a:extLst>
              <a:ext uri="{FF2B5EF4-FFF2-40B4-BE49-F238E27FC236}">
                <a16:creationId xmlns:a16="http://schemas.microsoft.com/office/drawing/2014/main" id="{05F64C0D-AC73-A9FC-AD43-F4065AEAB923}"/>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5424000" y="5118978"/>
            <a:ext cx="216000" cy="216000"/>
          </a:xfrm>
          <a:prstGeom prst="rect">
            <a:avLst/>
          </a:prstGeom>
        </p:spPr>
      </p:pic>
      <p:pic>
        <p:nvPicPr>
          <p:cNvPr id="65" name="Graphic 64">
            <a:extLst>
              <a:ext uri="{FF2B5EF4-FFF2-40B4-BE49-F238E27FC236}">
                <a16:creationId xmlns:a16="http://schemas.microsoft.com/office/drawing/2014/main" id="{91D88A78-B792-C218-B24F-32FF822142F5}"/>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5800000" y="5118978"/>
            <a:ext cx="216000" cy="216000"/>
          </a:xfrm>
          <a:prstGeom prst="rect">
            <a:avLst/>
          </a:prstGeom>
        </p:spPr>
      </p:pic>
      <p:pic>
        <p:nvPicPr>
          <p:cNvPr id="66" name="Graphic 65">
            <a:extLst>
              <a:ext uri="{FF2B5EF4-FFF2-40B4-BE49-F238E27FC236}">
                <a16:creationId xmlns:a16="http://schemas.microsoft.com/office/drawing/2014/main" id="{9E845C99-14CF-BE71-77D6-5997BEA81E04}"/>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6176000" y="5118978"/>
            <a:ext cx="216000" cy="216000"/>
          </a:xfrm>
          <a:prstGeom prst="rect">
            <a:avLst/>
          </a:prstGeom>
        </p:spPr>
      </p:pic>
      <p:pic>
        <p:nvPicPr>
          <p:cNvPr id="67" name="Graphic 66">
            <a:extLst>
              <a:ext uri="{FF2B5EF4-FFF2-40B4-BE49-F238E27FC236}">
                <a16:creationId xmlns:a16="http://schemas.microsoft.com/office/drawing/2014/main" id="{336E8712-FAFB-1AF0-E179-0D727059DED6}"/>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6552000" y="5118978"/>
            <a:ext cx="216000" cy="216000"/>
          </a:xfrm>
          <a:prstGeom prst="rect">
            <a:avLst/>
          </a:prstGeom>
        </p:spPr>
      </p:pic>
      <p:pic>
        <p:nvPicPr>
          <p:cNvPr id="68" name="Graphic 67">
            <a:extLst>
              <a:ext uri="{FF2B5EF4-FFF2-40B4-BE49-F238E27FC236}">
                <a16:creationId xmlns:a16="http://schemas.microsoft.com/office/drawing/2014/main" id="{4B8835E2-10DD-F23C-5CDB-3037134367A2}"/>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6928000" y="5118978"/>
            <a:ext cx="216000" cy="216000"/>
          </a:xfrm>
          <a:prstGeom prst="rect">
            <a:avLst/>
          </a:prstGeom>
        </p:spPr>
      </p:pic>
      <p:pic>
        <p:nvPicPr>
          <p:cNvPr id="69" name="Graphic 68">
            <a:extLst>
              <a:ext uri="{FF2B5EF4-FFF2-40B4-BE49-F238E27FC236}">
                <a16:creationId xmlns:a16="http://schemas.microsoft.com/office/drawing/2014/main" id="{BC77343B-D466-078E-E1C0-409D59BC9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304000" y="5118978"/>
            <a:ext cx="216000" cy="216000"/>
          </a:xfrm>
          <a:prstGeom prst="rect">
            <a:avLst/>
          </a:prstGeom>
        </p:spPr>
      </p:pic>
      <p:pic>
        <p:nvPicPr>
          <p:cNvPr id="70" name="Graphic 69">
            <a:extLst>
              <a:ext uri="{FF2B5EF4-FFF2-40B4-BE49-F238E27FC236}">
                <a16:creationId xmlns:a16="http://schemas.microsoft.com/office/drawing/2014/main" id="{4C8922D5-F1AF-730E-0031-921B1CF88804}"/>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7680000" y="5118978"/>
            <a:ext cx="216000" cy="216000"/>
          </a:xfrm>
          <a:prstGeom prst="rect">
            <a:avLst/>
          </a:prstGeom>
        </p:spPr>
      </p:pic>
      <p:pic>
        <p:nvPicPr>
          <p:cNvPr id="71" name="Graphic 70">
            <a:extLst>
              <a:ext uri="{FF2B5EF4-FFF2-40B4-BE49-F238E27FC236}">
                <a16:creationId xmlns:a16="http://schemas.microsoft.com/office/drawing/2014/main" id="{E1B10D3B-BB15-11F9-D762-6A0E459D23BA}"/>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8056000" y="5118978"/>
            <a:ext cx="216000" cy="216000"/>
          </a:xfrm>
          <a:prstGeom prst="rect">
            <a:avLst/>
          </a:prstGeom>
        </p:spPr>
      </p:pic>
      <p:pic>
        <p:nvPicPr>
          <p:cNvPr id="72" name="Graphic 71">
            <a:extLst>
              <a:ext uri="{FF2B5EF4-FFF2-40B4-BE49-F238E27FC236}">
                <a16:creationId xmlns:a16="http://schemas.microsoft.com/office/drawing/2014/main" id="{795B9DB9-25CA-160F-86EC-F77C39F004F3}"/>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8432000" y="5118978"/>
            <a:ext cx="216000" cy="216000"/>
          </a:xfrm>
          <a:prstGeom prst="rect">
            <a:avLst/>
          </a:prstGeom>
        </p:spPr>
      </p:pic>
      <p:pic>
        <p:nvPicPr>
          <p:cNvPr id="73" name="Graphic 72">
            <a:extLst>
              <a:ext uri="{FF2B5EF4-FFF2-40B4-BE49-F238E27FC236}">
                <a16:creationId xmlns:a16="http://schemas.microsoft.com/office/drawing/2014/main" id="{4AA6CA0D-FFBC-DAFA-A6EA-B214D51FD308}"/>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8808000" y="5118978"/>
            <a:ext cx="216000" cy="216000"/>
          </a:xfrm>
          <a:prstGeom prst="rect">
            <a:avLst/>
          </a:prstGeom>
        </p:spPr>
      </p:pic>
      <p:pic>
        <p:nvPicPr>
          <p:cNvPr id="74" name="Graphic 73">
            <a:extLst>
              <a:ext uri="{FF2B5EF4-FFF2-40B4-BE49-F238E27FC236}">
                <a16:creationId xmlns:a16="http://schemas.microsoft.com/office/drawing/2014/main" id="{4E4DFC61-218B-C5BC-267C-CFC619A8B740}"/>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9184000" y="5118978"/>
            <a:ext cx="216000" cy="216000"/>
          </a:xfrm>
          <a:prstGeom prst="rect">
            <a:avLst/>
          </a:prstGeom>
        </p:spPr>
      </p:pic>
      <p:pic>
        <p:nvPicPr>
          <p:cNvPr id="75" name="Graphic 74">
            <a:extLst>
              <a:ext uri="{FF2B5EF4-FFF2-40B4-BE49-F238E27FC236}">
                <a16:creationId xmlns:a16="http://schemas.microsoft.com/office/drawing/2014/main" id="{CC3E4769-D564-0CDA-7C0E-F9894300EC45}"/>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60000" y="5118978"/>
            <a:ext cx="216000" cy="216000"/>
          </a:xfrm>
          <a:prstGeom prst="rect">
            <a:avLst/>
          </a:prstGeom>
        </p:spPr>
      </p:pic>
      <p:pic>
        <p:nvPicPr>
          <p:cNvPr id="76" name="Graphic 75">
            <a:extLst>
              <a:ext uri="{FF2B5EF4-FFF2-40B4-BE49-F238E27FC236}">
                <a16:creationId xmlns:a16="http://schemas.microsoft.com/office/drawing/2014/main" id="{AAB86CAF-7C6A-8250-4C58-ED72270DD2A9}"/>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9936000" y="5118978"/>
            <a:ext cx="216000" cy="216000"/>
          </a:xfrm>
          <a:prstGeom prst="rect">
            <a:avLst/>
          </a:prstGeom>
        </p:spPr>
      </p:pic>
      <p:pic>
        <p:nvPicPr>
          <p:cNvPr id="77" name="Graphic 76">
            <a:extLst>
              <a:ext uri="{FF2B5EF4-FFF2-40B4-BE49-F238E27FC236}">
                <a16:creationId xmlns:a16="http://schemas.microsoft.com/office/drawing/2014/main" id="{A72B4FF0-30EC-FB8E-EA8A-A114A2CEDA94}"/>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0312000" y="5118978"/>
            <a:ext cx="216000" cy="216000"/>
          </a:xfrm>
          <a:prstGeom prst="rect">
            <a:avLst/>
          </a:prstGeom>
        </p:spPr>
      </p:pic>
      <p:pic>
        <p:nvPicPr>
          <p:cNvPr id="78" name="Graphic 77">
            <a:extLst>
              <a:ext uri="{FF2B5EF4-FFF2-40B4-BE49-F238E27FC236}">
                <a16:creationId xmlns:a16="http://schemas.microsoft.com/office/drawing/2014/main" id="{F9726E28-BC47-31FF-2810-ADFC39F331A5}"/>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10688000" y="5118978"/>
            <a:ext cx="216000" cy="216000"/>
          </a:xfrm>
          <a:prstGeom prst="rect">
            <a:avLst/>
          </a:prstGeom>
        </p:spPr>
      </p:pic>
      <p:pic>
        <p:nvPicPr>
          <p:cNvPr id="79" name="Graphic 78">
            <a:extLst>
              <a:ext uri="{FF2B5EF4-FFF2-40B4-BE49-F238E27FC236}">
                <a16:creationId xmlns:a16="http://schemas.microsoft.com/office/drawing/2014/main" id="{EEE93E50-EC35-B6BB-0C0A-BCDA93EB2D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11064000" y="5118978"/>
            <a:ext cx="216000" cy="216000"/>
          </a:xfrm>
          <a:prstGeom prst="rect">
            <a:avLst/>
          </a:prstGeom>
        </p:spPr>
      </p:pic>
      <p:pic>
        <p:nvPicPr>
          <p:cNvPr id="80" name="Graphic 79">
            <a:extLst>
              <a:ext uri="{FF2B5EF4-FFF2-40B4-BE49-F238E27FC236}">
                <a16:creationId xmlns:a16="http://schemas.microsoft.com/office/drawing/2014/main" id="{BF2982B9-A43B-0CC0-D52E-169FF9CA7E2B}"/>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11440000" y="5118978"/>
            <a:ext cx="216000" cy="216000"/>
          </a:xfrm>
          <a:prstGeom prst="rect">
            <a:avLst/>
          </a:prstGeom>
        </p:spPr>
      </p:pic>
      <p:pic>
        <p:nvPicPr>
          <p:cNvPr id="81" name="Graphic 80">
            <a:extLst>
              <a:ext uri="{FF2B5EF4-FFF2-40B4-BE49-F238E27FC236}">
                <a16:creationId xmlns:a16="http://schemas.microsoft.com/office/drawing/2014/main" id="{8C13C6CA-8B31-579B-BE16-1A5B8B1E4C22}"/>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1816000" y="5118978"/>
            <a:ext cx="216000" cy="216000"/>
          </a:xfrm>
          <a:prstGeom prst="rect">
            <a:avLst/>
          </a:prstGeom>
        </p:spPr>
      </p:pic>
      <p:pic>
        <p:nvPicPr>
          <p:cNvPr id="82" name="Graphic 81">
            <a:extLst>
              <a:ext uri="{FF2B5EF4-FFF2-40B4-BE49-F238E27FC236}">
                <a16:creationId xmlns:a16="http://schemas.microsoft.com/office/drawing/2014/main" id="{83DD8D62-DC36-9700-AD8C-FDAEE9F144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72558" y="5920839"/>
            <a:ext cx="216000" cy="216000"/>
          </a:xfrm>
          <a:prstGeom prst="rect">
            <a:avLst/>
          </a:prstGeom>
        </p:spPr>
      </p:pic>
      <p:pic>
        <p:nvPicPr>
          <p:cNvPr id="83" name="Graphic 82">
            <a:extLst>
              <a:ext uri="{FF2B5EF4-FFF2-40B4-BE49-F238E27FC236}">
                <a16:creationId xmlns:a16="http://schemas.microsoft.com/office/drawing/2014/main" id="{639D96BA-0DD3-05D0-2F1B-2C1442055390}"/>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361116" y="5920839"/>
            <a:ext cx="216000" cy="216000"/>
          </a:xfrm>
          <a:prstGeom prst="rect">
            <a:avLst/>
          </a:prstGeom>
        </p:spPr>
      </p:pic>
      <p:pic>
        <p:nvPicPr>
          <p:cNvPr id="84" name="Graphic 83">
            <a:extLst>
              <a:ext uri="{FF2B5EF4-FFF2-40B4-BE49-F238E27FC236}">
                <a16:creationId xmlns:a16="http://schemas.microsoft.com/office/drawing/2014/main" id="{AECFD3AF-06E8-C127-8A3A-D7ECC353C50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649674" y="5920839"/>
            <a:ext cx="216000" cy="216000"/>
          </a:xfrm>
          <a:prstGeom prst="rect">
            <a:avLst/>
          </a:prstGeom>
        </p:spPr>
      </p:pic>
      <p:pic>
        <p:nvPicPr>
          <p:cNvPr id="85" name="Graphic 84">
            <a:extLst>
              <a:ext uri="{FF2B5EF4-FFF2-40B4-BE49-F238E27FC236}">
                <a16:creationId xmlns:a16="http://schemas.microsoft.com/office/drawing/2014/main" id="{2FF96ED4-861F-D01A-8C14-333FBFC0B363}"/>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938232" y="5920839"/>
            <a:ext cx="216000" cy="216000"/>
          </a:xfrm>
          <a:prstGeom prst="rect">
            <a:avLst/>
          </a:prstGeom>
        </p:spPr>
      </p:pic>
      <p:pic>
        <p:nvPicPr>
          <p:cNvPr id="86" name="Graphic 85">
            <a:extLst>
              <a:ext uri="{FF2B5EF4-FFF2-40B4-BE49-F238E27FC236}">
                <a16:creationId xmlns:a16="http://schemas.microsoft.com/office/drawing/2014/main" id="{58C79ED5-2E04-F5DD-D142-BAB282A73920}"/>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1226790" y="5920839"/>
            <a:ext cx="216000" cy="216000"/>
          </a:xfrm>
          <a:prstGeom prst="rect">
            <a:avLst/>
          </a:prstGeom>
        </p:spPr>
      </p:pic>
      <p:pic>
        <p:nvPicPr>
          <p:cNvPr id="87" name="Graphic 86">
            <a:extLst>
              <a:ext uri="{FF2B5EF4-FFF2-40B4-BE49-F238E27FC236}">
                <a16:creationId xmlns:a16="http://schemas.microsoft.com/office/drawing/2014/main" id="{4213E3D9-AD6D-748E-BF8A-F6832FE37621}"/>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1515348" y="5920839"/>
            <a:ext cx="216000" cy="216000"/>
          </a:xfrm>
          <a:prstGeom prst="rect">
            <a:avLst/>
          </a:prstGeom>
        </p:spPr>
      </p:pic>
      <p:pic>
        <p:nvPicPr>
          <p:cNvPr id="88" name="Graphic 87">
            <a:extLst>
              <a:ext uri="{FF2B5EF4-FFF2-40B4-BE49-F238E27FC236}">
                <a16:creationId xmlns:a16="http://schemas.microsoft.com/office/drawing/2014/main" id="{E8C153E7-5330-9817-0938-692019973352}"/>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1803906" y="5920839"/>
            <a:ext cx="216000" cy="216000"/>
          </a:xfrm>
          <a:prstGeom prst="rect">
            <a:avLst/>
          </a:prstGeom>
        </p:spPr>
      </p:pic>
      <p:pic>
        <p:nvPicPr>
          <p:cNvPr id="89" name="Graphic 88">
            <a:extLst>
              <a:ext uri="{FF2B5EF4-FFF2-40B4-BE49-F238E27FC236}">
                <a16:creationId xmlns:a16="http://schemas.microsoft.com/office/drawing/2014/main" id="{5DDDF436-A31E-CAB6-5A2B-694DA6E8200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2092464" y="5920839"/>
            <a:ext cx="216000" cy="216000"/>
          </a:xfrm>
          <a:prstGeom prst="rect">
            <a:avLst/>
          </a:prstGeom>
        </p:spPr>
      </p:pic>
      <p:pic>
        <p:nvPicPr>
          <p:cNvPr id="90" name="Graphic 89">
            <a:extLst>
              <a:ext uri="{FF2B5EF4-FFF2-40B4-BE49-F238E27FC236}">
                <a16:creationId xmlns:a16="http://schemas.microsoft.com/office/drawing/2014/main" id="{B4380BD1-F3BC-B966-C645-0E3EF9458355}"/>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2381022" y="5920839"/>
            <a:ext cx="216000" cy="216000"/>
          </a:xfrm>
          <a:prstGeom prst="rect">
            <a:avLst/>
          </a:prstGeom>
        </p:spPr>
      </p:pic>
      <p:pic>
        <p:nvPicPr>
          <p:cNvPr id="91" name="Graphic 90">
            <a:extLst>
              <a:ext uri="{FF2B5EF4-FFF2-40B4-BE49-F238E27FC236}">
                <a16:creationId xmlns:a16="http://schemas.microsoft.com/office/drawing/2014/main" id="{A35FAD80-8EB1-6A3A-D408-046FE39D9CDF}"/>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2669580" y="5920839"/>
            <a:ext cx="216000" cy="216000"/>
          </a:xfrm>
          <a:prstGeom prst="rect">
            <a:avLst/>
          </a:prstGeom>
        </p:spPr>
      </p:pic>
      <p:pic>
        <p:nvPicPr>
          <p:cNvPr id="92" name="Graphic 91">
            <a:extLst>
              <a:ext uri="{FF2B5EF4-FFF2-40B4-BE49-F238E27FC236}">
                <a16:creationId xmlns:a16="http://schemas.microsoft.com/office/drawing/2014/main" id="{DBF323C2-B0E2-0A67-65D0-4C6E8E53896F}"/>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2958138" y="5920839"/>
            <a:ext cx="216000" cy="216000"/>
          </a:xfrm>
          <a:prstGeom prst="rect">
            <a:avLst/>
          </a:prstGeom>
        </p:spPr>
      </p:pic>
      <p:pic>
        <p:nvPicPr>
          <p:cNvPr id="93" name="Graphic 92">
            <a:extLst>
              <a:ext uri="{FF2B5EF4-FFF2-40B4-BE49-F238E27FC236}">
                <a16:creationId xmlns:a16="http://schemas.microsoft.com/office/drawing/2014/main" id="{960315FA-95D8-1192-5751-582C0BF722BA}"/>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3246696" y="5920839"/>
            <a:ext cx="216000" cy="216000"/>
          </a:xfrm>
          <a:prstGeom prst="rect">
            <a:avLst/>
          </a:prstGeom>
        </p:spPr>
      </p:pic>
      <p:pic>
        <p:nvPicPr>
          <p:cNvPr id="94" name="Graphic 93">
            <a:extLst>
              <a:ext uri="{FF2B5EF4-FFF2-40B4-BE49-F238E27FC236}">
                <a16:creationId xmlns:a16="http://schemas.microsoft.com/office/drawing/2014/main" id="{F9DED728-3E22-CF80-D179-10B7BAF9ADEE}"/>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3535254" y="5920839"/>
            <a:ext cx="216000" cy="216000"/>
          </a:xfrm>
          <a:prstGeom prst="rect">
            <a:avLst/>
          </a:prstGeom>
        </p:spPr>
      </p:pic>
      <p:pic>
        <p:nvPicPr>
          <p:cNvPr id="95" name="Graphic 94">
            <a:extLst>
              <a:ext uri="{FF2B5EF4-FFF2-40B4-BE49-F238E27FC236}">
                <a16:creationId xmlns:a16="http://schemas.microsoft.com/office/drawing/2014/main" id="{C5BC3AE7-8F09-DFA1-4F4C-16CCD903C6DA}"/>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3823812" y="5920839"/>
            <a:ext cx="216000" cy="216000"/>
          </a:xfrm>
          <a:prstGeom prst="rect">
            <a:avLst/>
          </a:prstGeom>
        </p:spPr>
      </p:pic>
      <p:pic>
        <p:nvPicPr>
          <p:cNvPr id="96" name="Graphic 95">
            <a:extLst>
              <a:ext uri="{FF2B5EF4-FFF2-40B4-BE49-F238E27FC236}">
                <a16:creationId xmlns:a16="http://schemas.microsoft.com/office/drawing/2014/main" id="{CC20F8A2-923F-6F72-84B7-39FE3803AF70}"/>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112370" y="5920839"/>
            <a:ext cx="216000" cy="216000"/>
          </a:xfrm>
          <a:prstGeom prst="rect">
            <a:avLst/>
          </a:prstGeom>
        </p:spPr>
      </p:pic>
      <p:pic>
        <p:nvPicPr>
          <p:cNvPr id="97" name="Graphic 96">
            <a:extLst>
              <a:ext uri="{FF2B5EF4-FFF2-40B4-BE49-F238E27FC236}">
                <a16:creationId xmlns:a16="http://schemas.microsoft.com/office/drawing/2014/main" id="{6B93FC3E-5D7E-95F3-6FA0-75632C38DDD5}"/>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4400928" y="5920839"/>
            <a:ext cx="216000" cy="216000"/>
          </a:xfrm>
          <a:prstGeom prst="rect">
            <a:avLst/>
          </a:prstGeom>
        </p:spPr>
      </p:pic>
      <p:pic>
        <p:nvPicPr>
          <p:cNvPr id="98" name="Graphic 97">
            <a:extLst>
              <a:ext uri="{FF2B5EF4-FFF2-40B4-BE49-F238E27FC236}">
                <a16:creationId xmlns:a16="http://schemas.microsoft.com/office/drawing/2014/main" id="{032CDCAC-6CB6-F5D3-7498-19B860CDDED3}"/>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4689486" y="5920839"/>
            <a:ext cx="216000" cy="216000"/>
          </a:xfrm>
          <a:prstGeom prst="rect">
            <a:avLst/>
          </a:prstGeom>
        </p:spPr>
      </p:pic>
      <p:pic>
        <p:nvPicPr>
          <p:cNvPr id="99" name="Graphic 98">
            <a:extLst>
              <a:ext uri="{FF2B5EF4-FFF2-40B4-BE49-F238E27FC236}">
                <a16:creationId xmlns:a16="http://schemas.microsoft.com/office/drawing/2014/main" id="{1EE3CB2E-AC0D-AD9E-F58C-C69C46DF39BD}"/>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4978044" y="5920839"/>
            <a:ext cx="216000" cy="216000"/>
          </a:xfrm>
          <a:prstGeom prst="rect">
            <a:avLst/>
          </a:prstGeom>
        </p:spPr>
      </p:pic>
      <p:pic>
        <p:nvPicPr>
          <p:cNvPr id="100" name="Graphic 99">
            <a:extLst>
              <a:ext uri="{FF2B5EF4-FFF2-40B4-BE49-F238E27FC236}">
                <a16:creationId xmlns:a16="http://schemas.microsoft.com/office/drawing/2014/main" id="{453EDC0B-B5F2-7630-CB89-505C42B0EDD5}"/>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266602" y="5920839"/>
            <a:ext cx="216000" cy="216000"/>
          </a:xfrm>
          <a:prstGeom prst="rect">
            <a:avLst/>
          </a:prstGeom>
        </p:spPr>
      </p:pic>
      <p:pic>
        <p:nvPicPr>
          <p:cNvPr id="101" name="Graphic 100">
            <a:extLst>
              <a:ext uri="{FF2B5EF4-FFF2-40B4-BE49-F238E27FC236}">
                <a16:creationId xmlns:a16="http://schemas.microsoft.com/office/drawing/2014/main" id="{6C3A32E9-9D8C-AE4F-B4CB-DA4F7970BA4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5555160" y="5920839"/>
            <a:ext cx="216000" cy="216000"/>
          </a:xfrm>
          <a:prstGeom prst="rect">
            <a:avLst/>
          </a:prstGeom>
        </p:spPr>
      </p:pic>
      <p:pic>
        <p:nvPicPr>
          <p:cNvPr id="102" name="Graphic 101">
            <a:extLst>
              <a:ext uri="{FF2B5EF4-FFF2-40B4-BE49-F238E27FC236}">
                <a16:creationId xmlns:a16="http://schemas.microsoft.com/office/drawing/2014/main" id="{672A9A5C-E9C4-EED4-8A4C-19E3C54E584D}"/>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5843718" y="5920839"/>
            <a:ext cx="216000" cy="216000"/>
          </a:xfrm>
          <a:prstGeom prst="rect">
            <a:avLst/>
          </a:prstGeom>
        </p:spPr>
      </p:pic>
      <p:pic>
        <p:nvPicPr>
          <p:cNvPr id="103" name="Graphic 102">
            <a:extLst>
              <a:ext uri="{FF2B5EF4-FFF2-40B4-BE49-F238E27FC236}">
                <a16:creationId xmlns:a16="http://schemas.microsoft.com/office/drawing/2014/main" id="{CF08A1ED-C91F-BFE7-D8CC-9F23C49F4A7D}"/>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132276" y="5920839"/>
            <a:ext cx="216000" cy="216000"/>
          </a:xfrm>
          <a:prstGeom prst="rect">
            <a:avLst/>
          </a:prstGeom>
        </p:spPr>
      </p:pic>
      <p:pic>
        <p:nvPicPr>
          <p:cNvPr id="104" name="Graphic 103">
            <a:extLst>
              <a:ext uri="{FF2B5EF4-FFF2-40B4-BE49-F238E27FC236}">
                <a16:creationId xmlns:a16="http://schemas.microsoft.com/office/drawing/2014/main" id="{1A027FF8-D582-43B5-B311-F7EEFBF9AEF1}"/>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6420834" y="5920839"/>
            <a:ext cx="216000" cy="216000"/>
          </a:xfrm>
          <a:prstGeom prst="rect">
            <a:avLst/>
          </a:prstGeom>
        </p:spPr>
      </p:pic>
      <p:pic>
        <p:nvPicPr>
          <p:cNvPr id="105" name="Graphic 104">
            <a:extLst>
              <a:ext uri="{FF2B5EF4-FFF2-40B4-BE49-F238E27FC236}">
                <a16:creationId xmlns:a16="http://schemas.microsoft.com/office/drawing/2014/main" id="{F149A4AC-678D-9287-C708-2CF67B904ED7}"/>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11948700" y="5519222"/>
            <a:ext cx="216000" cy="216000"/>
          </a:xfrm>
          <a:prstGeom prst="rect">
            <a:avLst/>
          </a:prstGeom>
        </p:spPr>
      </p:pic>
      <p:pic>
        <p:nvPicPr>
          <p:cNvPr id="106" name="Graphic 105">
            <a:extLst>
              <a:ext uri="{FF2B5EF4-FFF2-40B4-BE49-F238E27FC236}">
                <a16:creationId xmlns:a16="http://schemas.microsoft.com/office/drawing/2014/main" id="{44361806-5232-4ECC-BA61-5BB8242995C4}"/>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6709392" y="5920839"/>
            <a:ext cx="216000" cy="216000"/>
          </a:xfrm>
          <a:prstGeom prst="rect">
            <a:avLst/>
          </a:prstGeom>
        </p:spPr>
      </p:pic>
      <p:pic>
        <p:nvPicPr>
          <p:cNvPr id="107" name="Graphic 106">
            <a:extLst>
              <a:ext uri="{FF2B5EF4-FFF2-40B4-BE49-F238E27FC236}">
                <a16:creationId xmlns:a16="http://schemas.microsoft.com/office/drawing/2014/main" id="{11ACD81D-FA8E-11C4-9739-72D34FAF2FF0}"/>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6997950" y="5920839"/>
            <a:ext cx="216000" cy="216000"/>
          </a:xfrm>
          <a:prstGeom prst="rect">
            <a:avLst/>
          </a:prstGeom>
        </p:spPr>
      </p:pic>
      <p:pic>
        <p:nvPicPr>
          <p:cNvPr id="108" name="Graphic 107">
            <a:extLst>
              <a:ext uri="{FF2B5EF4-FFF2-40B4-BE49-F238E27FC236}">
                <a16:creationId xmlns:a16="http://schemas.microsoft.com/office/drawing/2014/main" id="{B284A922-9D4C-F20A-6A05-057A9A4E85C0}"/>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7286508" y="5920839"/>
            <a:ext cx="216000" cy="216000"/>
          </a:xfrm>
          <a:prstGeom prst="rect">
            <a:avLst/>
          </a:prstGeom>
        </p:spPr>
      </p:pic>
      <p:pic>
        <p:nvPicPr>
          <p:cNvPr id="109" name="Graphic 108">
            <a:extLst>
              <a:ext uri="{FF2B5EF4-FFF2-40B4-BE49-F238E27FC236}">
                <a16:creationId xmlns:a16="http://schemas.microsoft.com/office/drawing/2014/main" id="{16FD6AA5-6F92-103A-0205-91692B02C2C1}"/>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7575066" y="5920839"/>
            <a:ext cx="216000" cy="216000"/>
          </a:xfrm>
          <a:prstGeom prst="rect">
            <a:avLst/>
          </a:prstGeom>
        </p:spPr>
      </p:pic>
      <p:pic>
        <p:nvPicPr>
          <p:cNvPr id="110" name="Graphic 109">
            <a:extLst>
              <a:ext uri="{FF2B5EF4-FFF2-40B4-BE49-F238E27FC236}">
                <a16:creationId xmlns:a16="http://schemas.microsoft.com/office/drawing/2014/main" id="{CBB66E4D-D88F-28A8-8171-D33ABF2A1902}"/>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7863624" y="5920839"/>
            <a:ext cx="216000" cy="216000"/>
          </a:xfrm>
          <a:prstGeom prst="rect">
            <a:avLst/>
          </a:prstGeom>
        </p:spPr>
      </p:pic>
      <p:pic>
        <p:nvPicPr>
          <p:cNvPr id="111" name="Graphic 110">
            <a:extLst>
              <a:ext uri="{FF2B5EF4-FFF2-40B4-BE49-F238E27FC236}">
                <a16:creationId xmlns:a16="http://schemas.microsoft.com/office/drawing/2014/main" id="{E332A9DE-D9B9-EAC3-A5B3-83A306BBAF4E}"/>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152182" y="5920839"/>
            <a:ext cx="216000" cy="216000"/>
          </a:xfrm>
          <a:prstGeom prst="rect">
            <a:avLst/>
          </a:prstGeom>
        </p:spPr>
      </p:pic>
      <p:pic>
        <p:nvPicPr>
          <p:cNvPr id="112" name="Graphic 111">
            <a:extLst>
              <a:ext uri="{FF2B5EF4-FFF2-40B4-BE49-F238E27FC236}">
                <a16:creationId xmlns:a16="http://schemas.microsoft.com/office/drawing/2014/main" id="{E6BE158A-E37D-478B-F41A-ADCE277F9FFA}"/>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8440740" y="5920839"/>
            <a:ext cx="216000" cy="216000"/>
          </a:xfrm>
          <a:prstGeom prst="rect">
            <a:avLst/>
          </a:prstGeom>
        </p:spPr>
      </p:pic>
      <p:pic>
        <p:nvPicPr>
          <p:cNvPr id="113" name="Graphic 112">
            <a:extLst>
              <a:ext uri="{FF2B5EF4-FFF2-40B4-BE49-F238E27FC236}">
                <a16:creationId xmlns:a16="http://schemas.microsoft.com/office/drawing/2014/main" id="{6A748940-1DA7-D3B2-FBCB-31FCD60A1F04}"/>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8729298" y="5920839"/>
            <a:ext cx="216000" cy="216000"/>
          </a:xfrm>
          <a:prstGeom prst="rect">
            <a:avLst/>
          </a:prstGeom>
        </p:spPr>
      </p:pic>
      <p:pic>
        <p:nvPicPr>
          <p:cNvPr id="114" name="Graphic 113">
            <a:extLst>
              <a:ext uri="{FF2B5EF4-FFF2-40B4-BE49-F238E27FC236}">
                <a16:creationId xmlns:a16="http://schemas.microsoft.com/office/drawing/2014/main" id="{D17FF051-0F1E-7332-6D76-509F23A5B15C}"/>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017856" y="5920839"/>
            <a:ext cx="216000" cy="216000"/>
          </a:xfrm>
          <a:prstGeom prst="rect">
            <a:avLst/>
          </a:prstGeom>
        </p:spPr>
      </p:pic>
      <p:pic>
        <p:nvPicPr>
          <p:cNvPr id="115" name="Graphic 114">
            <a:extLst>
              <a:ext uri="{FF2B5EF4-FFF2-40B4-BE49-F238E27FC236}">
                <a16:creationId xmlns:a16="http://schemas.microsoft.com/office/drawing/2014/main" id="{09D4F786-8C42-5F4E-CB94-E56D56C7E551}"/>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306414" y="5920839"/>
            <a:ext cx="216000" cy="216000"/>
          </a:xfrm>
          <a:prstGeom prst="rect">
            <a:avLst/>
          </a:prstGeom>
        </p:spPr>
      </p:pic>
      <p:pic>
        <p:nvPicPr>
          <p:cNvPr id="116" name="Graphic 115">
            <a:extLst>
              <a:ext uri="{FF2B5EF4-FFF2-40B4-BE49-F238E27FC236}">
                <a16:creationId xmlns:a16="http://schemas.microsoft.com/office/drawing/2014/main" id="{D55FD0C5-6FC9-6BCE-E9D9-F931A36D5087}"/>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9594972" y="5920839"/>
            <a:ext cx="216000" cy="216000"/>
          </a:xfrm>
          <a:prstGeom prst="rect">
            <a:avLst/>
          </a:prstGeom>
        </p:spPr>
      </p:pic>
      <p:pic>
        <p:nvPicPr>
          <p:cNvPr id="117" name="Graphic 116">
            <a:extLst>
              <a:ext uri="{FF2B5EF4-FFF2-40B4-BE49-F238E27FC236}">
                <a16:creationId xmlns:a16="http://schemas.microsoft.com/office/drawing/2014/main" id="{5CD43686-847A-4652-5F3D-FD2108CC7A7E}"/>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9883530" y="5920839"/>
            <a:ext cx="216000" cy="216000"/>
          </a:xfrm>
          <a:prstGeom prst="rect">
            <a:avLst/>
          </a:prstGeom>
        </p:spPr>
      </p:pic>
      <p:pic>
        <p:nvPicPr>
          <p:cNvPr id="118" name="Graphic 117">
            <a:extLst>
              <a:ext uri="{FF2B5EF4-FFF2-40B4-BE49-F238E27FC236}">
                <a16:creationId xmlns:a16="http://schemas.microsoft.com/office/drawing/2014/main" id="{0BE64455-22EF-EB94-8653-6F0D62A4A904}"/>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172088" y="5920839"/>
            <a:ext cx="216000" cy="216000"/>
          </a:xfrm>
          <a:prstGeom prst="rect">
            <a:avLst/>
          </a:prstGeom>
        </p:spPr>
      </p:pic>
      <p:pic>
        <p:nvPicPr>
          <p:cNvPr id="119" name="Graphic 118">
            <a:extLst>
              <a:ext uri="{FF2B5EF4-FFF2-40B4-BE49-F238E27FC236}">
                <a16:creationId xmlns:a16="http://schemas.microsoft.com/office/drawing/2014/main" id="{E21224F7-4740-B371-B4A3-6BB807C92473}"/>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460646" y="5920839"/>
            <a:ext cx="216000" cy="216000"/>
          </a:xfrm>
          <a:prstGeom prst="rect">
            <a:avLst/>
          </a:prstGeom>
        </p:spPr>
      </p:pic>
      <p:pic>
        <p:nvPicPr>
          <p:cNvPr id="120" name="Graphic 119">
            <a:extLst>
              <a:ext uri="{FF2B5EF4-FFF2-40B4-BE49-F238E27FC236}">
                <a16:creationId xmlns:a16="http://schemas.microsoft.com/office/drawing/2014/main" id="{A18FB329-D6D2-D4CD-617B-9AD804F7B84C}"/>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0749204" y="5920839"/>
            <a:ext cx="216000" cy="216000"/>
          </a:xfrm>
          <a:prstGeom prst="rect">
            <a:avLst/>
          </a:prstGeom>
        </p:spPr>
      </p:pic>
      <p:pic>
        <p:nvPicPr>
          <p:cNvPr id="121" name="Graphic 120">
            <a:extLst>
              <a:ext uri="{FF2B5EF4-FFF2-40B4-BE49-F238E27FC236}">
                <a16:creationId xmlns:a16="http://schemas.microsoft.com/office/drawing/2014/main" id="{2A85CA5A-F624-8B9C-DC94-A5B8E25452DB}"/>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037762" y="5920839"/>
            <a:ext cx="216000" cy="216000"/>
          </a:xfrm>
          <a:prstGeom prst="rect">
            <a:avLst/>
          </a:prstGeom>
        </p:spPr>
      </p:pic>
      <p:pic>
        <p:nvPicPr>
          <p:cNvPr id="122" name="Graphic 121">
            <a:extLst>
              <a:ext uri="{FF2B5EF4-FFF2-40B4-BE49-F238E27FC236}">
                <a16:creationId xmlns:a16="http://schemas.microsoft.com/office/drawing/2014/main" id="{1A746052-E20A-DE1E-D6FB-F42D86E17736}"/>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326320" y="5920839"/>
            <a:ext cx="216000" cy="216000"/>
          </a:xfrm>
          <a:prstGeom prst="rect">
            <a:avLst/>
          </a:prstGeom>
        </p:spPr>
      </p:pic>
      <p:pic>
        <p:nvPicPr>
          <p:cNvPr id="123" name="Graphic 122">
            <a:extLst>
              <a:ext uri="{FF2B5EF4-FFF2-40B4-BE49-F238E27FC236}">
                <a16:creationId xmlns:a16="http://schemas.microsoft.com/office/drawing/2014/main" id="{2343DBB2-2972-6867-5FCC-01370A792C59}"/>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614878" y="5920839"/>
            <a:ext cx="216000" cy="216000"/>
          </a:xfrm>
          <a:prstGeom prst="rect">
            <a:avLst/>
          </a:prstGeom>
        </p:spPr>
      </p:pic>
      <p:pic>
        <p:nvPicPr>
          <p:cNvPr id="124" name="Graphic 123">
            <a:extLst>
              <a:ext uri="{FF2B5EF4-FFF2-40B4-BE49-F238E27FC236}">
                <a16:creationId xmlns:a16="http://schemas.microsoft.com/office/drawing/2014/main" id="{193D3B25-F185-130B-B5CE-2A906CD2864E}"/>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11903436" y="5920839"/>
            <a:ext cx="216000" cy="216000"/>
          </a:xfrm>
          <a:prstGeom prst="rect">
            <a:avLst/>
          </a:prstGeom>
        </p:spPr>
      </p:pic>
      <p:pic>
        <p:nvPicPr>
          <p:cNvPr id="125" name="Graphic 124">
            <a:extLst>
              <a:ext uri="{FF2B5EF4-FFF2-40B4-BE49-F238E27FC236}">
                <a16:creationId xmlns:a16="http://schemas.microsoft.com/office/drawing/2014/main" id="{3A6FA464-97BF-AB17-E2D8-B0A113DDF37D}"/>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7294" y="5512872"/>
            <a:ext cx="216000" cy="216000"/>
          </a:xfrm>
          <a:prstGeom prst="rect">
            <a:avLst/>
          </a:prstGeom>
        </p:spPr>
      </p:pic>
      <p:pic>
        <p:nvPicPr>
          <p:cNvPr id="126" name="Graphic 125">
            <a:extLst>
              <a:ext uri="{FF2B5EF4-FFF2-40B4-BE49-F238E27FC236}">
                <a16:creationId xmlns:a16="http://schemas.microsoft.com/office/drawing/2014/main" id="{77621420-FB1C-6FAF-6582-D628946E6711}"/>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270588" y="5512872"/>
            <a:ext cx="216000" cy="216000"/>
          </a:xfrm>
          <a:prstGeom prst="rect">
            <a:avLst/>
          </a:prstGeom>
        </p:spPr>
      </p:pic>
      <p:pic>
        <p:nvPicPr>
          <p:cNvPr id="127" name="Graphic 126">
            <a:extLst>
              <a:ext uri="{FF2B5EF4-FFF2-40B4-BE49-F238E27FC236}">
                <a16:creationId xmlns:a16="http://schemas.microsoft.com/office/drawing/2014/main" id="{7368AD93-3800-1B2D-EAB1-23B1EE9A685F}"/>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513882" y="5512872"/>
            <a:ext cx="216000" cy="216000"/>
          </a:xfrm>
          <a:prstGeom prst="rect">
            <a:avLst/>
          </a:prstGeom>
        </p:spPr>
      </p:pic>
      <p:pic>
        <p:nvPicPr>
          <p:cNvPr id="128" name="Graphic 127">
            <a:extLst>
              <a:ext uri="{FF2B5EF4-FFF2-40B4-BE49-F238E27FC236}">
                <a16:creationId xmlns:a16="http://schemas.microsoft.com/office/drawing/2014/main" id="{354A6FE4-FA51-DADB-6689-21F1B3453E7E}"/>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757176" y="5512872"/>
            <a:ext cx="216000" cy="216000"/>
          </a:xfrm>
          <a:prstGeom prst="rect">
            <a:avLst/>
          </a:prstGeom>
        </p:spPr>
      </p:pic>
      <p:pic>
        <p:nvPicPr>
          <p:cNvPr id="129" name="Graphic 128">
            <a:extLst>
              <a:ext uri="{FF2B5EF4-FFF2-40B4-BE49-F238E27FC236}">
                <a16:creationId xmlns:a16="http://schemas.microsoft.com/office/drawing/2014/main" id="{A1FD1545-B72F-8D0B-973A-1FCA74E65849}"/>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000470" y="5512872"/>
            <a:ext cx="216000" cy="216000"/>
          </a:xfrm>
          <a:prstGeom prst="rect">
            <a:avLst/>
          </a:prstGeom>
        </p:spPr>
      </p:pic>
      <p:pic>
        <p:nvPicPr>
          <p:cNvPr id="130" name="Graphic 129">
            <a:extLst>
              <a:ext uri="{FF2B5EF4-FFF2-40B4-BE49-F238E27FC236}">
                <a16:creationId xmlns:a16="http://schemas.microsoft.com/office/drawing/2014/main" id="{17CB1DB9-3255-1E8B-F311-E0A671ECF804}"/>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243764" y="5512872"/>
            <a:ext cx="216000" cy="216000"/>
          </a:xfrm>
          <a:prstGeom prst="rect">
            <a:avLst/>
          </a:prstGeom>
        </p:spPr>
      </p:pic>
      <p:pic>
        <p:nvPicPr>
          <p:cNvPr id="131" name="Graphic 130">
            <a:extLst>
              <a:ext uri="{FF2B5EF4-FFF2-40B4-BE49-F238E27FC236}">
                <a16:creationId xmlns:a16="http://schemas.microsoft.com/office/drawing/2014/main" id="{6A147728-7763-E9DC-E7B0-A1410B22FDD3}"/>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487058" y="5512872"/>
            <a:ext cx="216000" cy="216000"/>
          </a:xfrm>
          <a:prstGeom prst="rect">
            <a:avLst/>
          </a:prstGeom>
        </p:spPr>
      </p:pic>
      <p:pic>
        <p:nvPicPr>
          <p:cNvPr id="132" name="Graphic 131">
            <a:extLst>
              <a:ext uri="{FF2B5EF4-FFF2-40B4-BE49-F238E27FC236}">
                <a16:creationId xmlns:a16="http://schemas.microsoft.com/office/drawing/2014/main" id="{C95930D4-F1C2-00EE-F769-4F5FB9F51D39}"/>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730352" y="5512872"/>
            <a:ext cx="216000" cy="216000"/>
          </a:xfrm>
          <a:prstGeom prst="rect">
            <a:avLst/>
          </a:prstGeom>
        </p:spPr>
      </p:pic>
      <p:pic>
        <p:nvPicPr>
          <p:cNvPr id="133" name="Graphic 132">
            <a:extLst>
              <a:ext uri="{FF2B5EF4-FFF2-40B4-BE49-F238E27FC236}">
                <a16:creationId xmlns:a16="http://schemas.microsoft.com/office/drawing/2014/main" id="{292EBDB6-958F-598D-C6CC-6A98686E104C}"/>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1973646" y="5512872"/>
            <a:ext cx="216000" cy="216000"/>
          </a:xfrm>
          <a:prstGeom prst="rect">
            <a:avLst/>
          </a:prstGeom>
        </p:spPr>
      </p:pic>
      <p:pic>
        <p:nvPicPr>
          <p:cNvPr id="134" name="Graphic 133">
            <a:extLst>
              <a:ext uri="{FF2B5EF4-FFF2-40B4-BE49-F238E27FC236}">
                <a16:creationId xmlns:a16="http://schemas.microsoft.com/office/drawing/2014/main" id="{AAE0AA0A-CFB9-A91E-4154-E40132E8CDAE}"/>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216940" y="5512872"/>
            <a:ext cx="216000" cy="216000"/>
          </a:xfrm>
          <a:prstGeom prst="rect">
            <a:avLst/>
          </a:prstGeom>
        </p:spPr>
      </p:pic>
      <p:pic>
        <p:nvPicPr>
          <p:cNvPr id="135" name="Graphic 134">
            <a:extLst>
              <a:ext uri="{FF2B5EF4-FFF2-40B4-BE49-F238E27FC236}">
                <a16:creationId xmlns:a16="http://schemas.microsoft.com/office/drawing/2014/main" id="{5B4D9691-CB62-39AD-2DC5-09BD71CE8F9A}"/>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460234" y="5512872"/>
            <a:ext cx="216000" cy="216000"/>
          </a:xfrm>
          <a:prstGeom prst="rect">
            <a:avLst/>
          </a:prstGeom>
        </p:spPr>
      </p:pic>
      <p:pic>
        <p:nvPicPr>
          <p:cNvPr id="136" name="Graphic 135">
            <a:extLst>
              <a:ext uri="{FF2B5EF4-FFF2-40B4-BE49-F238E27FC236}">
                <a16:creationId xmlns:a16="http://schemas.microsoft.com/office/drawing/2014/main" id="{639F3A82-C8EA-9413-4EDA-BB2FDD26AC2B}"/>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703528" y="5512872"/>
            <a:ext cx="216000" cy="216000"/>
          </a:xfrm>
          <a:prstGeom prst="rect">
            <a:avLst/>
          </a:prstGeom>
        </p:spPr>
      </p:pic>
      <p:pic>
        <p:nvPicPr>
          <p:cNvPr id="137" name="Graphic 136">
            <a:extLst>
              <a:ext uri="{FF2B5EF4-FFF2-40B4-BE49-F238E27FC236}">
                <a16:creationId xmlns:a16="http://schemas.microsoft.com/office/drawing/2014/main" id="{1AEF1F98-10BC-F21E-8C4B-77B624F4F2EF}"/>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2946822" y="5512872"/>
            <a:ext cx="216000" cy="216000"/>
          </a:xfrm>
          <a:prstGeom prst="rect">
            <a:avLst/>
          </a:prstGeom>
        </p:spPr>
      </p:pic>
      <p:pic>
        <p:nvPicPr>
          <p:cNvPr id="138" name="Graphic 137">
            <a:extLst>
              <a:ext uri="{FF2B5EF4-FFF2-40B4-BE49-F238E27FC236}">
                <a16:creationId xmlns:a16="http://schemas.microsoft.com/office/drawing/2014/main" id="{8E8E629C-E247-2520-1082-75EFA1628C4B}"/>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190116" y="5512872"/>
            <a:ext cx="216000" cy="216000"/>
          </a:xfrm>
          <a:prstGeom prst="rect">
            <a:avLst/>
          </a:prstGeom>
        </p:spPr>
      </p:pic>
      <p:pic>
        <p:nvPicPr>
          <p:cNvPr id="139" name="Graphic 138">
            <a:extLst>
              <a:ext uri="{FF2B5EF4-FFF2-40B4-BE49-F238E27FC236}">
                <a16:creationId xmlns:a16="http://schemas.microsoft.com/office/drawing/2014/main" id="{13E0D359-210F-F0F1-9037-BE0814E22B09}"/>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433410" y="5512872"/>
            <a:ext cx="216000" cy="216000"/>
          </a:xfrm>
          <a:prstGeom prst="rect">
            <a:avLst/>
          </a:prstGeom>
        </p:spPr>
      </p:pic>
      <p:pic>
        <p:nvPicPr>
          <p:cNvPr id="140" name="Graphic 139">
            <a:extLst>
              <a:ext uri="{FF2B5EF4-FFF2-40B4-BE49-F238E27FC236}">
                <a16:creationId xmlns:a16="http://schemas.microsoft.com/office/drawing/2014/main" id="{2D7F708E-7A83-85EB-4F04-9B49055C08C1}"/>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676704" y="5512872"/>
            <a:ext cx="216000" cy="216000"/>
          </a:xfrm>
          <a:prstGeom prst="rect">
            <a:avLst/>
          </a:prstGeom>
        </p:spPr>
      </p:pic>
      <p:pic>
        <p:nvPicPr>
          <p:cNvPr id="141" name="Graphic 140">
            <a:extLst>
              <a:ext uri="{FF2B5EF4-FFF2-40B4-BE49-F238E27FC236}">
                <a16:creationId xmlns:a16="http://schemas.microsoft.com/office/drawing/2014/main" id="{7402B7D3-527F-9052-B05C-52AE496ED9AE}"/>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3919998" y="5512872"/>
            <a:ext cx="216000" cy="216000"/>
          </a:xfrm>
          <a:prstGeom prst="rect">
            <a:avLst/>
          </a:prstGeom>
        </p:spPr>
      </p:pic>
      <p:pic>
        <p:nvPicPr>
          <p:cNvPr id="142" name="Graphic 141">
            <a:extLst>
              <a:ext uri="{FF2B5EF4-FFF2-40B4-BE49-F238E27FC236}">
                <a16:creationId xmlns:a16="http://schemas.microsoft.com/office/drawing/2014/main" id="{1D971EAA-D87A-0AAB-12B8-03557B13C975}"/>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163292" y="5512872"/>
            <a:ext cx="216000" cy="216000"/>
          </a:xfrm>
          <a:prstGeom prst="rect">
            <a:avLst/>
          </a:prstGeom>
        </p:spPr>
      </p:pic>
      <p:pic>
        <p:nvPicPr>
          <p:cNvPr id="143" name="Graphic 142">
            <a:extLst>
              <a:ext uri="{FF2B5EF4-FFF2-40B4-BE49-F238E27FC236}">
                <a16:creationId xmlns:a16="http://schemas.microsoft.com/office/drawing/2014/main" id="{14B911C7-9D06-1886-FACB-BA78F59B321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406586" y="5512872"/>
            <a:ext cx="216000" cy="216000"/>
          </a:xfrm>
          <a:prstGeom prst="rect">
            <a:avLst/>
          </a:prstGeom>
        </p:spPr>
      </p:pic>
      <p:pic>
        <p:nvPicPr>
          <p:cNvPr id="144" name="Graphic 143">
            <a:extLst>
              <a:ext uri="{FF2B5EF4-FFF2-40B4-BE49-F238E27FC236}">
                <a16:creationId xmlns:a16="http://schemas.microsoft.com/office/drawing/2014/main" id="{9A05B339-FA1E-C8FE-CA4F-4D65377397F0}"/>
              </a:ext>
            </a:extLst>
          </p:cNvPr>
          <p:cNvPicPr>
            <a:picLocks noChangeAspect="1"/>
          </p:cNvPicPr>
          <p:nvPr/>
        </p:nvPicPr>
        <p:blipFill>
          <a:blip r:embed="rId282">
            <a:extLst>
              <a:ext uri="{96DAC541-7B7A-43D3-8B79-37D633B846F1}">
                <asvg:svgBlip xmlns:asvg="http://schemas.microsoft.com/office/drawing/2016/SVG/main" r:embed="rId283"/>
              </a:ext>
            </a:extLst>
          </a:blip>
          <a:stretch>
            <a:fillRect/>
          </a:stretch>
        </p:blipFill>
        <p:spPr>
          <a:xfrm>
            <a:off x="4649880" y="5512872"/>
            <a:ext cx="216000" cy="216000"/>
          </a:xfrm>
          <a:prstGeom prst="rect">
            <a:avLst/>
          </a:prstGeom>
        </p:spPr>
      </p:pic>
      <p:pic>
        <p:nvPicPr>
          <p:cNvPr id="145" name="Graphic 144">
            <a:extLst>
              <a:ext uri="{FF2B5EF4-FFF2-40B4-BE49-F238E27FC236}">
                <a16:creationId xmlns:a16="http://schemas.microsoft.com/office/drawing/2014/main" id="{CB71B553-BE52-D74E-C0AD-084BF5A152A1}"/>
              </a:ext>
            </a:extLst>
          </p:cNvPr>
          <p:cNvPicPr>
            <a:picLocks noChangeAspect="1"/>
          </p:cNvPicPr>
          <p:nvPr/>
        </p:nvPicPr>
        <p:blipFill>
          <a:blip r:embed="rId284">
            <a:extLst>
              <a:ext uri="{96DAC541-7B7A-43D3-8B79-37D633B846F1}">
                <asvg:svgBlip xmlns:asvg="http://schemas.microsoft.com/office/drawing/2016/SVG/main" r:embed="rId285"/>
              </a:ext>
            </a:extLst>
          </a:blip>
          <a:stretch>
            <a:fillRect/>
          </a:stretch>
        </p:blipFill>
        <p:spPr>
          <a:xfrm>
            <a:off x="4893174" y="5512872"/>
            <a:ext cx="216000" cy="216000"/>
          </a:xfrm>
          <a:prstGeom prst="rect">
            <a:avLst/>
          </a:prstGeom>
        </p:spPr>
      </p:pic>
      <p:pic>
        <p:nvPicPr>
          <p:cNvPr id="146" name="Graphic 145">
            <a:extLst>
              <a:ext uri="{FF2B5EF4-FFF2-40B4-BE49-F238E27FC236}">
                <a16:creationId xmlns:a16="http://schemas.microsoft.com/office/drawing/2014/main" id="{C4333DC9-D2A2-5F7C-CB0D-5A1EDB72091B}"/>
              </a:ext>
            </a:extLst>
          </p:cNvPr>
          <p:cNvPicPr>
            <a:picLocks noChangeAspect="1"/>
          </p:cNvPicPr>
          <p:nvPr/>
        </p:nvPicPr>
        <p:blipFill>
          <a:blip r:embed="rId286">
            <a:extLst>
              <a:ext uri="{96DAC541-7B7A-43D3-8B79-37D633B846F1}">
                <asvg:svgBlip xmlns:asvg="http://schemas.microsoft.com/office/drawing/2016/SVG/main" r:embed="rId287"/>
              </a:ext>
            </a:extLst>
          </a:blip>
          <a:stretch>
            <a:fillRect/>
          </a:stretch>
        </p:blipFill>
        <p:spPr>
          <a:xfrm>
            <a:off x="5136468" y="5512872"/>
            <a:ext cx="216000" cy="216000"/>
          </a:xfrm>
          <a:prstGeom prst="rect">
            <a:avLst/>
          </a:prstGeom>
        </p:spPr>
      </p:pic>
      <p:pic>
        <p:nvPicPr>
          <p:cNvPr id="147" name="Graphic 146">
            <a:extLst>
              <a:ext uri="{FF2B5EF4-FFF2-40B4-BE49-F238E27FC236}">
                <a16:creationId xmlns:a16="http://schemas.microsoft.com/office/drawing/2014/main" id="{1A586FE0-BEB9-3AF0-65E6-85FF08E81824}"/>
              </a:ext>
            </a:extLst>
          </p:cNvPr>
          <p:cNvPicPr>
            <a:picLocks noChangeAspect="1"/>
          </p:cNvPicPr>
          <p:nvPr/>
        </p:nvPicPr>
        <p:blipFill>
          <a:blip r:embed="rId288">
            <a:extLst>
              <a:ext uri="{96DAC541-7B7A-43D3-8B79-37D633B846F1}">
                <asvg:svgBlip xmlns:asvg="http://schemas.microsoft.com/office/drawing/2016/SVG/main" r:embed="rId289"/>
              </a:ext>
            </a:extLst>
          </a:blip>
          <a:stretch>
            <a:fillRect/>
          </a:stretch>
        </p:blipFill>
        <p:spPr>
          <a:xfrm>
            <a:off x="11705406" y="5506525"/>
            <a:ext cx="216000" cy="232617"/>
          </a:xfrm>
          <a:prstGeom prst="rect">
            <a:avLst/>
          </a:prstGeom>
        </p:spPr>
      </p:pic>
      <p:pic>
        <p:nvPicPr>
          <p:cNvPr id="148" name="Graphic 147">
            <a:extLst>
              <a:ext uri="{FF2B5EF4-FFF2-40B4-BE49-F238E27FC236}">
                <a16:creationId xmlns:a16="http://schemas.microsoft.com/office/drawing/2014/main" id="{25BD7E92-5401-E27F-EB28-24F53F79CC96}"/>
              </a:ext>
            </a:extLst>
          </p:cNvPr>
          <p:cNvPicPr>
            <a:picLocks noChangeAspect="1"/>
          </p:cNvPicPr>
          <p:nvPr/>
        </p:nvPicPr>
        <p:blipFill>
          <a:blip r:embed="rId290">
            <a:extLst>
              <a:ext uri="{96DAC541-7B7A-43D3-8B79-37D633B846F1}">
                <asvg:svgBlip xmlns:asvg="http://schemas.microsoft.com/office/drawing/2016/SVG/main" r:embed="rId291"/>
              </a:ext>
            </a:extLst>
          </a:blip>
          <a:stretch>
            <a:fillRect/>
          </a:stretch>
        </p:blipFill>
        <p:spPr>
          <a:xfrm>
            <a:off x="5379762" y="5512872"/>
            <a:ext cx="216000" cy="216000"/>
          </a:xfrm>
          <a:prstGeom prst="rect">
            <a:avLst/>
          </a:prstGeom>
        </p:spPr>
      </p:pic>
      <p:pic>
        <p:nvPicPr>
          <p:cNvPr id="149" name="Graphic 148">
            <a:extLst>
              <a:ext uri="{FF2B5EF4-FFF2-40B4-BE49-F238E27FC236}">
                <a16:creationId xmlns:a16="http://schemas.microsoft.com/office/drawing/2014/main" id="{B14F85F6-36AC-3A52-8E0E-9AAB23CCEA2C}"/>
              </a:ext>
            </a:extLst>
          </p:cNvPr>
          <p:cNvPicPr>
            <a:picLocks noChangeAspect="1"/>
          </p:cNvPicPr>
          <p:nvPr/>
        </p:nvPicPr>
        <p:blipFill>
          <a:blip r:embed="rId292">
            <a:extLst>
              <a:ext uri="{96DAC541-7B7A-43D3-8B79-37D633B846F1}">
                <asvg:svgBlip xmlns:asvg="http://schemas.microsoft.com/office/drawing/2016/SVG/main" r:embed="rId293"/>
              </a:ext>
            </a:extLst>
          </a:blip>
          <a:stretch>
            <a:fillRect/>
          </a:stretch>
        </p:blipFill>
        <p:spPr>
          <a:xfrm>
            <a:off x="5623056" y="5512872"/>
            <a:ext cx="216000" cy="216000"/>
          </a:xfrm>
          <a:prstGeom prst="rect">
            <a:avLst/>
          </a:prstGeom>
        </p:spPr>
      </p:pic>
      <p:pic>
        <p:nvPicPr>
          <p:cNvPr id="150" name="Graphic 149">
            <a:extLst>
              <a:ext uri="{FF2B5EF4-FFF2-40B4-BE49-F238E27FC236}">
                <a16:creationId xmlns:a16="http://schemas.microsoft.com/office/drawing/2014/main" id="{968D92BE-4961-0B21-BC36-459D372CE7F8}"/>
              </a:ext>
            </a:extLst>
          </p:cNvPr>
          <p:cNvPicPr>
            <a:picLocks noChangeAspect="1"/>
          </p:cNvPicPr>
          <p:nvPr/>
        </p:nvPicPr>
        <p:blipFill>
          <a:blip r:embed="rId294">
            <a:extLst>
              <a:ext uri="{96DAC541-7B7A-43D3-8B79-37D633B846F1}">
                <asvg:svgBlip xmlns:asvg="http://schemas.microsoft.com/office/drawing/2016/SVG/main" r:embed="rId295"/>
              </a:ext>
            </a:extLst>
          </a:blip>
          <a:stretch>
            <a:fillRect/>
          </a:stretch>
        </p:blipFill>
        <p:spPr>
          <a:xfrm>
            <a:off x="5866350" y="5512872"/>
            <a:ext cx="216000" cy="216000"/>
          </a:xfrm>
          <a:prstGeom prst="rect">
            <a:avLst/>
          </a:prstGeom>
        </p:spPr>
      </p:pic>
      <p:pic>
        <p:nvPicPr>
          <p:cNvPr id="151" name="Graphic 150">
            <a:extLst>
              <a:ext uri="{FF2B5EF4-FFF2-40B4-BE49-F238E27FC236}">
                <a16:creationId xmlns:a16="http://schemas.microsoft.com/office/drawing/2014/main" id="{4D8C85D4-584D-C3BD-200A-D5DC1C2550C6}"/>
              </a:ext>
            </a:extLst>
          </p:cNvPr>
          <p:cNvPicPr>
            <a:picLocks noChangeAspect="1"/>
          </p:cNvPicPr>
          <p:nvPr/>
        </p:nvPicPr>
        <p:blipFill>
          <a:blip r:embed="rId296">
            <a:extLst>
              <a:ext uri="{96DAC541-7B7A-43D3-8B79-37D633B846F1}">
                <asvg:svgBlip xmlns:asvg="http://schemas.microsoft.com/office/drawing/2016/SVG/main" r:embed="rId297"/>
              </a:ext>
            </a:extLst>
          </a:blip>
          <a:stretch>
            <a:fillRect/>
          </a:stretch>
        </p:blipFill>
        <p:spPr>
          <a:xfrm>
            <a:off x="160000" y="5118979"/>
            <a:ext cx="216000" cy="200571"/>
          </a:xfrm>
          <a:prstGeom prst="rect">
            <a:avLst/>
          </a:prstGeom>
        </p:spPr>
      </p:pic>
      <p:pic>
        <p:nvPicPr>
          <p:cNvPr id="152" name="Graphic 151">
            <a:extLst>
              <a:ext uri="{FF2B5EF4-FFF2-40B4-BE49-F238E27FC236}">
                <a16:creationId xmlns:a16="http://schemas.microsoft.com/office/drawing/2014/main" id="{DA8E9388-4202-DB5F-7738-76485CCDC870}"/>
              </a:ext>
            </a:extLst>
          </p:cNvPr>
          <p:cNvPicPr>
            <a:picLocks noChangeAspect="1"/>
          </p:cNvPicPr>
          <p:nvPr/>
        </p:nvPicPr>
        <p:blipFill>
          <a:blip r:embed="rId298">
            <a:extLst>
              <a:ext uri="{96DAC541-7B7A-43D3-8B79-37D633B846F1}">
                <asvg:svgBlip xmlns:asvg="http://schemas.microsoft.com/office/drawing/2016/SVG/main" r:embed="rId299"/>
              </a:ext>
            </a:extLst>
          </a:blip>
          <a:stretch>
            <a:fillRect/>
          </a:stretch>
        </p:blipFill>
        <p:spPr>
          <a:xfrm>
            <a:off x="6109644" y="5512872"/>
            <a:ext cx="216000" cy="216000"/>
          </a:xfrm>
          <a:prstGeom prst="rect">
            <a:avLst/>
          </a:prstGeom>
        </p:spPr>
      </p:pic>
      <p:pic>
        <p:nvPicPr>
          <p:cNvPr id="153" name="Graphic 152">
            <a:extLst>
              <a:ext uri="{FF2B5EF4-FFF2-40B4-BE49-F238E27FC236}">
                <a16:creationId xmlns:a16="http://schemas.microsoft.com/office/drawing/2014/main" id="{5689F892-F846-24E7-3F49-053F87AE5666}"/>
              </a:ext>
            </a:extLst>
          </p:cNvPr>
          <p:cNvPicPr>
            <a:picLocks noChangeAspect="1"/>
          </p:cNvPicPr>
          <p:nvPr/>
        </p:nvPicPr>
        <p:blipFill>
          <a:blip r:embed="rId300">
            <a:extLst>
              <a:ext uri="{96DAC541-7B7A-43D3-8B79-37D633B846F1}">
                <asvg:svgBlip xmlns:asvg="http://schemas.microsoft.com/office/drawing/2016/SVG/main" r:embed="rId301"/>
              </a:ext>
            </a:extLst>
          </a:blip>
          <a:stretch>
            <a:fillRect/>
          </a:stretch>
        </p:blipFill>
        <p:spPr>
          <a:xfrm>
            <a:off x="6352938" y="5512872"/>
            <a:ext cx="216000" cy="216000"/>
          </a:xfrm>
          <a:prstGeom prst="rect">
            <a:avLst/>
          </a:prstGeom>
        </p:spPr>
      </p:pic>
      <p:pic>
        <p:nvPicPr>
          <p:cNvPr id="154" name="Graphic 153">
            <a:extLst>
              <a:ext uri="{FF2B5EF4-FFF2-40B4-BE49-F238E27FC236}">
                <a16:creationId xmlns:a16="http://schemas.microsoft.com/office/drawing/2014/main" id="{B56F4A55-CF38-7B00-8BCF-FDC6830B36B4}"/>
              </a:ext>
            </a:extLst>
          </p:cNvPr>
          <p:cNvPicPr>
            <a:picLocks noChangeAspect="1"/>
          </p:cNvPicPr>
          <p:nvPr/>
        </p:nvPicPr>
        <p:blipFill>
          <a:blip r:embed="rId302">
            <a:extLst>
              <a:ext uri="{96DAC541-7B7A-43D3-8B79-37D633B846F1}">
                <asvg:svgBlip xmlns:asvg="http://schemas.microsoft.com/office/drawing/2016/SVG/main" r:embed="rId303"/>
              </a:ext>
            </a:extLst>
          </a:blip>
          <a:stretch>
            <a:fillRect/>
          </a:stretch>
        </p:blipFill>
        <p:spPr>
          <a:xfrm>
            <a:off x="6596232" y="5512872"/>
            <a:ext cx="216000" cy="216000"/>
          </a:xfrm>
          <a:prstGeom prst="rect">
            <a:avLst/>
          </a:prstGeom>
        </p:spPr>
      </p:pic>
      <p:pic>
        <p:nvPicPr>
          <p:cNvPr id="155" name="Graphic 154">
            <a:extLst>
              <a:ext uri="{FF2B5EF4-FFF2-40B4-BE49-F238E27FC236}">
                <a16:creationId xmlns:a16="http://schemas.microsoft.com/office/drawing/2014/main" id="{CF566675-CB5B-C400-4C91-E91A214724D7}"/>
              </a:ext>
            </a:extLst>
          </p:cNvPr>
          <p:cNvPicPr>
            <a:picLocks noChangeAspect="1"/>
          </p:cNvPicPr>
          <p:nvPr/>
        </p:nvPicPr>
        <p:blipFill>
          <a:blip r:embed="rId304">
            <a:extLst>
              <a:ext uri="{96DAC541-7B7A-43D3-8B79-37D633B846F1}">
                <asvg:svgBlip xmlns:asvg="http://schemas.microsoft.com/office/drawing/2016/SVG/main" r:embed="rId305"/>
              </a:ext>
            </a:extLst>
          </a:blip>
          <a:stretch>
            <a:fillRect/>
          </a:stretch>
        </p:blipFill>
        <p:spPr>
          <a:xfrm>
            <a:off x="6839526" y="5512872"/>
            <a:ext cx="216000" cy="216000"/>
          </a:xfrm>
          <a:prstGeom prst="rect">
            <a:avLst/>
          </a:prstGeom>
        </p:spPr>
      </p:pic>
      <p:pic>
        <p:nvPicPr>
          <p:cNvPr id="156" name="Graphic 155">
            <a:extLst>
              <a:ext uri="{FF2B5EF4-FFF2-40B4-BE49-F238E27FC236}">
                <a16:creationId xmlns:a16="http://schemas.microsoft.com/office/drawing/2014/main" id="{BFBAA5FD-A814-4984-C0BC-3EEB914AE133}"/>
              </a:ext>
            </a:extLst>
          </p:cNvPr>
          <p:cNvPicPr>
            <a:picLocks noChangeAspect="1"/>
          </p:cNvPicPr>
          <p:nvPr/>
        </p:nvPicPr>
        <p:blipFill>
          <a:blip r:embed="rId306">
            <a:extLst>
              <a:ext uri="{96DAC541-7B7A-43D3-8B79-37D633B846F1}">
                <asvg:svgBlip xmlns:asvg="http://schemas.microsoft.com/office/drawing/2016/SVG/main" r:embed="rId307"/>
              </a:ext>
            </a:extLst>
          </a:blip>
          <a:stretch>
            <a:fillRect/>
          </a:stretch>
        </p:blipFill>
        <p:spPr>
          <a:xfrm>
            <a:off x="7082820" y="5512872"/>
            <a:ext cx="216000" cy="216000"/>
          </a:xfrm>
          <a:prstGeom prst="rect">
            <a:avLst/>
          </a:prstGeom>
        </p:spPr>
      </p:pic>
      <p:pic>
        <p:nvPicPr>
          <p:cNvPr id="157" name="Graphic 156">
            <a:extLst>
              <a:ext uri="{FF2B5EF4-FFF2-40B4-BE49-F238E27FC236}">
                <a16:creationId xmlns:a16="http://schemas.microsoft.com/office/drawing/2014/main" id="{AA3BF77F-F0BD-1C8D-3DFC-F97F6287D677}"/>
              </a:ext>
            </a:extLst>
          </p:cNvPr>
          <p:cNvPicPr>
            <a:picLocks noChangeAspect="1"/>
          </p:cNvPicPr>
          <p:nvPr/>
        </p:nvPicPr>
        <p:blipFill>
          <a:blip r:embed="rId308">
            <a:extLst>
              <a:ext uri="{96DAC541-7B7A-43D3-8B79-37D633B846F1}">
                <asvg:svgBlip xmlns:asvg="http://schemas.microsoft.com/office/drawing/2016/SVG/main" r:embed="rId309"/>
              </a:ext>
            </a:extLst>
          </a:blip>
          <a:stretch>
            <a:fillRect/>
          </a:stretch>
        </p:blipFill>
        <p:spPr>
          <a:xfrm>
            <a:off x="7326114" y="5500173"/>
            <a:ext cx="216000" cy="249231"/>
          </a:xfrm>
          <a:prstGeom prst="rect">
            <a:avLst/>
          </a:prstGeom>
        </p:spPr>
      </p:pic>
      <p:pic>
        <p:nvPicPr>
          <p:cNvPr id="158" name="Graphic 157">
            <a:extLst>
              <a:ext uri="{FF2B5EF4-FFF2-40B4-BE49-F238E27FC236}">
                <a16:creationId xmlns:a16="http://schemas.microsoft.com/office/drawing/2014/main" id="{6868C750-CF3A-B1C5-9966-7F5B840C11DB}"/>
              </a:ext>
            </a:extLst>
          </p:cNvPr>
          <p:cNvPicPr>
            <a:picLocks noChangeAspect="1"/>
          </p:cNvPicPr>
          <p:nvPr/>
        </p:nvPicPr>
        <p:blipFill>
          <a:blip r:embed="rId310">
            <a:extLst>
              <a:ext uri="{96DAC541-7B7A-43D3-8B79-37D633B846F1}">
                <asvg:svgBlip xmlns:asvg="http://schemas.microsoft.com/office/drawing/2016/SVG/main" r:embed="rId311"/>
              </a:ext>
            </a:extLst>
          </a:blip>
          <a:stretch>
            <a:fillRect/>
          </a:stretch>
        </p:blipFill>
        <p:spPr>
          <a:xfrm>
            <a:off x="7569408" y="5512872"/>
            <a:ext cx="216000" cy="216000"/>
          </a:xfrm>
          <a:prstGeom prst="rect">
            <a:avLst/>
          </a:prstGeom>
        </p:spPr>
      </p:pic>
      <p:pic>
        <p:nvPicPr>
          <p:cNvPr id="159" name="Graphic 158">
            <a:extLst>
              <a:ext uri="{FF2B5EF4-FFF2-40B4-BE49-F238E27FC236}">
                <a16:creationId xmlns:a16="http://schemas.microsoft.com/office/drawing/2014/main" id="{532DA0FC-833F-5F20-E38B-C92E25228963}"/>
              </a:ext>
            </a:extLst>
          </p:cNvPr>
          <p:cNvPicPr>
            <a:picLocks noChangeAspect="1"/>
          </p:cNvPicPr>
          <p:nvPr/>
        </p:nvPicPr>
        <p:blipFill>
          <a:blip r:embed="rId312">
            <a:extLst>
              <a:ext uri="{96DAC541-7B7A-43D3-8B79-37D633B846F1}">
                <asvg:svgBlip xmlns:asvg="http://schemas.microsoft.com/office/drawing/2016/SVG/main" r:embed="rId313"/>
              </a:ext>
            </a:extLst>
          </a:blip>
          <a:stretch>
            <a:fillRect/>
          </a:stretch>
        </p:blipFill>
        <p:spPr>
          <a:xfrm>
            <a:off x="7812702" y="5512872"/>
            <a:ext cx="216000" cy="216000"/>
          </a:xfrm>
          <a:prstGeom prst="rect">
            <a:avLst/>
          </a:prstGeom>
        </p:spPr>
      </p:pic>
      <p:pic>
        <p:nvPicPr>
          <p:cNvPr id="160" name="Graphic 159">
            <a:extLst>
              <a:ext uri="{FF2B5EF4-FFF2-40B4-BE49-F238E27FC236}">
                <a16:creationId xmlns:a16="http://schemas.microsoft.com/office/drawing/2014/main" id="{1F0CF378-F641-78D4-45D0-106C1B776703}"/>
              </a:ext>
            </a:extLst>
          </p:cNvPr>
          <p:cNvPicPr>
            <a:picLocks noChangeAspect="1"/>
          </p:cNvPicPr>
          <p:nvPr/>
        </p:nvPicPr>
        <p:blipFill>
          <a:blip r:embed="rId314">
            <a:extLst>
              <a:ext uri="{96DAC541-7B7A-43D3-8B79-37D633B846F1}">
                <asvg:svgBlip xmlns:asvg="http://schemas.microsoft.com/office/drawing/2016/SVG/main" r:embed="rId315"/>
              </a:ext>
            </a:extLst>
          </a:blip>
          <a:stretch>
            <a:fillRect/>
          </a:stretch>
        </p:blipFill>
        <p:spPr>
          <a:xfrm>
            <a:off x="8055996" y="5512872"/>
            <a:ext cx="216000" cy="216000"/>
          </a:xfrm>
          <a:prstGeom prst="rect">
            <a:avLst/>
          </a:prstGeom>
        </p:spPr>
      </p:pic>
      <p:pic>
        <p:nvPicPr>
          <p:cNvPr id="161" name="Graphic 160">
            <a:extLst>
              <a:ext uri="{FF2B5EF4-FFF2-40B4-BE49-F238E27FC236}">
                <a16:creationId xmlns:a16="http://schemas.microsoft.com/office/drawing/2014/main" id="{E9327FD6-22D0-F598-9389-22F735B13E67}"/>
              </a:ext>
            </a:extLst>
          </p:cNvPr>
          <p:cNvPicPr>
            <a:picLocks noChangeAspect="1"/>
          </p:cNvPicPr>
          <p:nvPr/>
        </p:nvPicPr>
        <p:blipFill>
          <a:blip r:embed="rId316">
            <a:extLst>
              <a:ext uri="{96DAC541-7B7A-43D3-8B79-37D633B846F1}">
                <asvg:svgBlip xmlns:asvg="http://schemas.microsoft.com/office/drawing/2016/SVG/main" r:embed="rId317"/>
              </a:ext>
            </a:extLst>
          </a:blip>
          <a:stretch>
            <a:fillRect/>
          </a:stretch>
        </p:blipFill>
        <p:spPr>
          <a:xfrm>
            <a:off x="8299290" y="5512872"/>
            <a:ext cx="216000" cy="216000"/>
          </a:xfrm>
          <a:prstGeom prst="rect">
            <a:avLst/>
          </a:prstGeom>
        </p:spPr>
      </p:pic>
      <p:pic>
        <p:nvPicPr>
          <p:cNvPr id="162" name="Graphic 161">
            <a:extLst>
              <a:ext uri="{FF2B5EF4-FFF2-40B4-BE49-F238E27FC236}">
                <a16:creationId xmlns:a16="http://schemas.microsoft.com/office/drawing/2014/main" id="{CE045CA9-39E2-E945-ACBF-BA732893D3E7}"/>
              </a:ext>
            </a:extLst>
          </p:cNvPr>
          <p:cNvPicPr>
            <a:picLocks noChangeAspect="1"/>
          </p:cNvPicPr>
          <p:nvPr/>
        </p:nvPicPr>
        <p:blipFill>
          <a:blip r:embed="rId318">
            <a:extLst>
              <a:ext uri="{96DAC541-7B7A-43D3-8B79-37D633B846F1}">
                <asvg:svgBlip xmlns:asvg="http://schemas.microsoft.com/office/drawing/2016/SVG/main" r:embed="rId319"/>
              </a:ext>
            </a:extLst>
          </a:blip>
          <a:stretch>
            <a:fillRect/>
          </a:stretch>
        </p:blipFill>
        <p:spPr>
          <a:xfrm>
            <a:off x="8542584" y="5512872"/>
            <a:ext cx="216000" cy="216000"/>
          </a:xfrm>
          <a:prstGeom prst="rect">
            <a:avLst/>
          </a:prstGeom>
        </p:spPr>
      </p:pic>
      <p:pic>
        <p:nvPicPr>
          <p:cNvPr id="163" name="Graphic 162">
            <a:extLst>
              <a:ext uri="{FF2B5EF4-FFF2-40B4-BE49-F238E27FC236}">
                <a16:creationId xmlns:a16="http://schemas.microsoft.com/office/drawing/2014/main" id="{45AF6DAC-43E6-D2AB-C7FB-B4AA53E57772}"/>
              </a:ext>
            </a:extLst>
          </p:cNvPr>
          <p:cNvPicPr>
            <a:picLocks noChangeAspect="1"/>
          </p:cNvPicPr>
          <p:nvPr/>
        </p:nvPicPr>
        <p:blipFill>
          <a:blip r:embed="rId320">
            <a:extLst>
              <a:ext uri="{96DAC541-7B7A-43D3-8B79-37D633B846F1}">
                <asvg:svgBlip xmlns:asvg="http://schemas.microsoft.com/office/drawing/2016/SVG/main" r:embed="rId321"/>
              </a:ext>
            </a:extLst>
          </a:blip>
          <a:stretch>
            <a:fillRect/>
          </a:stretch>
        </p:blipFill>
        <p:spPr>
          <a:xfrm>
            <a:off x="8785878" y="5512872"/>
            <a:ext cx="216000" cy="216000"/>
          </a:xfrm>
          <a:prstGeom prst="rect">
            <a:avLst/>
          </a:prstGeom>
        </p:spPr>
      </p:pic>
      <p:pic>
        <p:nvPicPr>
          <p:cNvPr id="164" name="Graphic 163">
            <a:extLst>
              <a:ext uri="{FF2B5EF4-FFF2-40B4-BE49-F238E27FC236}">
                <a16:creationId xmlns:a16="http://schemas.microsoft.com/office/drawing/2014/main" id="{7168A462-8950-84BC-78F3-6C89410C0AE1}"/>
              </a:ext>
            </a:extLst>
          </p:cNvPr>
          <p:cNvPicPr>
            <a:picLocks noChangeAspect="1"/>
          </p:cNvPicPr>
          <p:nvPr/>
        </p:nvPicPr>
        <p:blipFill>
          <a:blip r:embed="rId322">
            <a:extLst>
              <a:ext uri="{96DAC541-7B7A-43D3-8B79-37D633B846F1}">
                <asvg:svgBlip xmlns:asvg="http://schemas.microsoft.com/office/drawing/2016/SVG/main" r:embed="rId323"/>
              </a:ext>
            </a:extLst>
          </a:blip>
          <a:stretch>
            <a:fillRect/>
          </a:stretch>
        </p:blipFill>
        <p:spPr>
          <a:xfrm>
            <a:off x="9029172" y="5512872"/>
            <a:ext cx="216000" cy="216000"/>
          </a:xfrm>
          <a:prstGeom prst="rect">
            <a:avLst/>
          </a:prstGeom>
        </p:spPr>
      </p:pic>
      <p:pic>
        <p:nvPicPr>
          <p:cNvPr id="165" name="Graphic 164">
            <a:extLst>
              <a:ext uri="{FF2B5EF4-FFF2-40B4-BE49-F238E27FC236}">
                <a16:creationId xmlns:a16="http://schemas.microsoft.com/office/drawing/2014/main" id="{05B638FA-F9F5-F981-2ADD-7876D827B35A}"/>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9272466" y="5512872"/>
            <a:ext cx="216000" cy="216000"/>
          </a:xfrm>
          <a:prstGeom prst="rect">
            <a:avLst/>
          </a:prstGeom>
        </p:spPr>
      </p:pic>
      <p:pic>
        <p:nvPicPr>
          <p:cNvPr id="166" name="Graphic 165">
            <a:extLst>
              <a:ext uri="{FF2B5EF4-FFF2-40B4-BE49-F238E27FC236}">
                <a16:creationId xmlns:a16="http://schemas.microsoft.com/office/drawing/2014/main" id="{C2564F15-5527-655B-F86C-C0D5F4371A83}"/>
              </a:ext>
            </a:extLst>
          </p:cNvPr>
          <p:cNvPicPr>
            <a:picLocks noChangeAspect="1"/>
          </p:cNvPicPr>
          <p:nvPr/>
        </p:nvPicPr>
        <p:blipFill>
          <a:blip r:embed="rId324">
            <a:extLst>
              <a:ext uri="{96DAC541-7B7A-43D3-8B79-37D633B846F1}">
                <asvg:svgBlip xmlns:asvg="http://schemas.microsoft.com/office/drawing/2016/SVG/main" r:embed="rId325"/>
              </a:ext>
            </a:extLst>
          </a:blip>
          <a:stretch>
            <a:fillRect/>
          </a:stretch>
        </p:blipFill>
        <p:spPr>
          <a:xfrm>
            <a:off x="9515760" y="5512872"/>
            <a:ext cx="216000" cy="216000"/>
          </a:xfrm>
          <a:prstGeom prst="rect">
            <a:avLst/>
          </a:prstGeom>
        </p:spPr>
      </p:pic>
      <p:pic>
        <p:nvPicPr>
          <p:cNvPr id="167" name="Graphic 166">
            <a:extLst>
              <a:ext uri="{FF2B5EF4-FFF2-40B4-BE49-F238E27FC236}">
                <a16:creationId xmlns:a16="http://schemas.microsoft.com/office/drawing/2014/main" id="{15DE601D-B69C-99F1-319C-8456060E9F0B}"/>
              </a:ext>
            </a:extLst>
          </p:cNvPr>
          <p:cNvPicPr>
            <a:picLocks noChangeAspect="1"/>
          </p:cNvPicPr>
          <p:nvPr/>
        </p:nvPicPr>
        <p:blipFill>
          <a:blip r:embed="rId326">
            <a:extLst>
              <a:ext uri="{96DAC541-7B7A-43D3-8B79-37D633B846F1}">
                <asvg:svgBlip xmlns:asvg="http://schemas.microsoft.com/office/drawing/2016/SVG/main" r:embed="rId327"/>
              </a:ext>
            </a:extLst>
          </a:blip>
          <a:stretch>
            <a:fillRect/>
          </a:stretch>
        </p:blipFill>
        <p:spPr>
          <a:xfrm>
            <a:off x="9759054" y="5512872"/>
            <a:ext cx="216000" cy="216000"/>
          </a:xfrm>
          <a:prstGeom prst="rect">
            <a:avLst/>
          </a:prstGeom>
        </p:spPr>
      </p:pic>
      <p:pic>
        <p:nvPicPr>
          <p:cNvPr id="168" name="Graphic 167">
            <a:extLst>
              <a:ext uri="{FF2B5EF4-FFF2-40B4-BE49-F238E27FC236}">
                <a16:creationId xmlns:a16="http://schemas.microsoft.com/office/drawing/2014/main" id="{3CA83AFE-1F08-F67B-0865-CBCEBBEF6AAB}"/>
              </a:ext>
            </a:extLst>
          </p:cNvPr>
          <p:cNvPicPr>
            <a:picLocks noChangeAspect="1"/>
          </p:cNvPicPr>
          <p:nvPr/>
        </p:nvPicPr>
        <p:blipFill>
          <a:blip r:embed="rId328">
            <a:extLst>
              <a:ext uri="{96DAC541-7B7A-43D3-8B79-37D633B846F1}">
                <asvg:svgBlip xmlns:asvg="http://schemas.microsoft.com/office/drawing/2016/SVG/main" r:embed="rId329"/>
              </a:ext>
            </a:extLst>
          </a:blip>
          <a:stretch>
            <a:fillRect/>
          </a:stretch>
        </p:blipFill>
        <p:spPr>
          <a:xfrm>
            <a:off x="10002348" y="5512872"/>
            <a:ext cx="216000" cy="216000"/>
          </a:xfrm>
          <a:prstGeom prst="rect">
            <a:avLst/>
          </a:prstGeom>
        </p:spPr>
      </p:pic>
      <p:pic>
        <p:nvPicPr>
          <p:cNvPr id="169" name="Graphic 168">
            <a:extLst>
              <a:ext uri="{FF2B5EF4-FFF2-40B4-BE49-F238E27FC236}">
                <a16:creationId xmlns:a16="http://schemas.microsoft.com/office/drawing/2014/main" id="{EE07C09F-0A14-5375-A3FD-A3762393944A}"/>
              </a:ext>
            </a:extLst>
          </p:cNvPr>
          <p:cNvPicPr>
            <a:picLocks noChangeAspect="1"/>
          </p:cNvPicPr>
          <p:nvPr/>
        </p:nvPicPr>
        <p:blipFill>
          <a:blip r:embed="rId330">
            <a:extLst>
              <a:ext uri="{96DAC541-7B7A-43D3-8B79-37D633B846F1}">
                <asvg:svgBlip xmlns:asvg="http://schemas.microsoft.com/office/drawing/2016/SVG/main" r:embed="rId331"/>
              </a:ext>
            </a:extLst>
          </a:blip>
          <a:stretch>
            <a:fillRect/>
          </a:stretch>
        </p:blipFill>
        <p:spPr>
          <a:xfrm>
            <a:off x="10245642" y="5512872"/>
            <a:ext cx="216000" cy="216000"/>
          </a:xfrm>
          <a:prstGeom prst="rect">
            <a:avLst/>
          </a:prstGeom>
        </p:spPr>
      </p:pic>
      <p:pic>
        <p:nvPicPr>
          <p:cNvPr id="170" name="Graphic 169">
            <a:extLst>
              <a:ext uri="{FF2B5EF4-FFF2-40B4-BE49-F238E27FC236}">
                <a16:creationId xmlns:a16="http://schemas.microsoft.com/office/drawing/2014/main" id="{BD4DFD27-9864-8CB5-90D1-AE2AEC392201}"/>
              </a:ext>
            </a:extLst>
          </p:cNvPr>
          <p:cNvPicPr>
            <a:picLocks noChangeAspect="1"/>
          </p:cNvPicPr>
          <p:nvPr/>
        </p:nvPicPr>
        <p:blipFill>
          <a:blip r:embed="rId332">
            <a:extLst>
              <a:ext uri="{96DAC541-7B7A-43D3-8B79-37D633B846F1}">
                <asvg:svgBlip xmlns:asvg="http://schemas.microsoft.com/office/drawing/2016/SVG/main" r:embed="rId333"/>
              </a:ext>
            </a:extLst>
          </a:blip>
          <a:stretch>
            <a:fillRect/>
          </a:stretch>
        </p:blipFill>
        <p:spPr>
          <a:xfrm>
            <a:off x="10488936" y="5512872"/>
            <a:ext cx="216000" cy="216000"/>
          </a:xfrm>
          <a:prstGeom prst="rect">
            <a:avLst/>
          </a:prstGeom>
        </p:spPr>
      </p:pic>
      <p:pic>
        <p:nvPicPr>
          <p:cNvPr id="171" name="Graphic 170">
            <a:extLst>
              <a:ext uri="{FF2B5EF4-FFF2-40B4-BE49-F238E27FC236}">
                <a16:creationId xmlns:a16="http://schemas.microsoft.com/office/drawing/2014/main" id="{AD53D0B3-60A3-5AB3-CA79-6D1410998B3D}"/>
              </a:ext>
            </a:extLst>
          </p:cNvPr>
          <p:cNvPicPr>
            <a:picLocks noChangeAspect="1"/>
          </p:cNvPicPr>
          <p:nvPr/>
        </p:nvPicPr>
        <p:blipFill>
          <a:blip r:embed="rId334">
            <a:extLst>
              <a:ext uri="{96DAC541-7B7A-43D3-8B79-37D633B846F1}">
                <asvg:svgBlip xmlns:asvg="http://schemas.microsoft.com/office/drawing/2016/SVG/main" r:embed="rId335"/>
              </a:ext>
            </a:extLst>
          </a:blip>
          <a:stretch>
            <a:fillRect/>
          </a:stretch>
        </p:blipFill>
        <p:spPr>
          <a:xfrm>
            <a:off x="10732230" y="5512872"/>
            <a:ext cx="216000" cy="216000"/>
          </a:xfrm>
          <a:prstGeom prst="rect">
            <a:avLst/>
          </a:prstGeom>
        </p:spPr>
      </p:pic>
      <p:pic>
        <p:nvPicPr>
          <p:cNvPr id="172" name="Graphic 171">
            <a:extLst>
              <a:ext uri="{FF2B5EF4-FFF2-40B4-BE49-F238E27FC236}">
                <a16:creationId xmlns:a16="http://schemas.microsoft.com/office/drawing/2014/main" id="{B8F64BAF-86F0-6F84-2EF4-ECF16D3BC528}"/>
              </a:ext>
            </a:extLst>
          </p:cNvPr>
          <p:cNvPicPr>
            <a:picLocks noChangeAspect="1"/>
          </p:cNvPicPr>
          <p:nvPr/>
        </p:nvPicPr>
        <p:blipFill>
          <a:blip r:embed="rId336">
            <a:extLst>
              <a:ext uri="{96DAC541-7B7A-43D3-8B79-37D633B846F1}">
                <asvg:svgBlip xmlns:asvg="http://schemas.microsoft.com/office/drawing/2016/SVG/main" r:embed="rId337"/>
              </a:ext>
            </a:extLst>
          </a:blip>
          <a:stretch>
            <a:fillRect/>
          </a:stretch>
        </p:blipFill>
        <p:spPr>
          <a:xfrm>
            <a:off x="10975524" y="5512872"/>
            <a:ext cx="216000" cy="216000"/>
          </a:xfrm>
          <a:prstGeom prst="rect">
            <a:avLst/>
          </a:prstGeom>
        </p:spPr>
      </p:pic>
      <p:pic>
        <p:nvPicPr>
          <p:cNvPr id="173" name="Graphic 172">
            <a:extLst>
              <a:ext uri="{FF2B5EF4-FFF2-40B4-BE49-F238E27FC236}">
                <a16:creationId xmlns:a16="http://schemas.microsoft.com/office/drawing/2014/main" id="{E403CA15-F181-EA5F-44F6-C44CD4741551}"/>
              </a:ext>
            </a:extLst>
          </p:cNvPr>
          <p:cNvPicPr>
            <a:picLocks noChangeAspect="1"/>
          </p:cNvPicPr>
          <p:nvPr/>
        </p:nvPicPr>
        <p:blipFill>
          <a:blip r:embed="rId338">
            <a:extLst>
              <a:ext uri="{96DAC541-7B7A-43D3-8B79-37D633B846F1}">
                <asvg:svgBlip xmlns:asvg="http://schemas.microsoft.com/office/drawing/2016/SVG/main" r:embed="rId339"/>
              </a:ext>
            </a:extLst>
          </a:blip>
          <a:stretch>
            <a:fillRect/>
          </a:stretch>
        </p:blipFill>
        <p:spPr>
          <a:xfrm>
            <a:off x="11218818" y="5512872"/>
            <a:ext cx="216000" cy="216000"/>
          </a:xfrm>
          <a:prstGeom prst="rect">
            <a:avLst/>
          </a:prstGeom>
        </p:spPr>
      </p:pic>
      <p:pic>
        <p:nvPicPr>
          <p:cNvPr id="174" name="Graphic 173">
            <a:extLst>
              <a:ext uri="{FF2B5EF4-FFF2-40B4-BE49-F238E27FC236}">
                <a16:creationId xmlns:a16="http://schemas.microsoft.com/office/drawing/2014/main" id="{E3C683CC-EA83-4594-4FE8-0A7FFDFEDF46}"/>
              </a:ext>
            </a:extLst>
          </p:cNvPr>
          <p:cNvPicPr>
            <a:picLocks noChangeAspect="1"/>
          </p:cNvPicPr>
          <p:nvPr/>
        </p:nvPicPr>
        <p:blipFill>
          <a:blip r:embed="rId340">
            <a:extLst>
              <a:ext uri="{96DAC541-7B7A-43D3-8B79-37D633B846F1}">
                <asvg:svgBlip xmlns:asvg="http://schemas.microsoft.com/office/drawing/2016/SVG/main" r:embed="rId341"/>
              </a:ext>
            </a:extLst>
          </a:blip>
          <a:stretch>
            <a:fillRect/>
          </a:stretch>
        </p:blipFill>
        <p:spPr>
          <a:xfrm>
            <a:off x="11462112" y="5512872"/>
            <a:ext cx="216000" cy="216000"/>
          </a:xfrm>
          <a:prstGeom prst="rect">
            <a:avLst/>
          </a:prstGeom>
        </p:spPr>
      </p:pic>
      <p:sp>
        <p:nvSpPr>
          <p:cNvPr id="175" name="TextBox 174">
            <a:extLst>
              <a:ext uri="{FF2B5EF4-FFF2-40B4-BE49-F238E27FC236}">
                <a16:creationId xmlns:a16="http://schemas.microsoft.com/office/drawing/2014/main" id="{82C3729F-DCAE-6D78-8E2C-1876C606434E}"/>
              </a:ext>
            </a:extLst>
          </p:cNvPr>
          <p:cNvSpPr txBox="1"/>
          <p:nvPr/>
        </p:nvSpPr>
        <p:spPr>
          <a:xfrm>
            <a:off x="6283" y="4762920"/>
            <a:ext cx="1839433" cy="307777"/>
          </a:xfrm>
          <a:prstGeom prst="rect">
            <a:avLst/>
          </a:prstGeom>
          <a:noFill/>
        </p:spPr>
        <p:txBody>
          <a:bodyPr wrap="square" rtlCol="0">
            <a:spAutoFit/>
          </a:bodyPr>
          <a:lstStyle/>
          <a:p>
            <a:r>
              <a:rPr lang="en-GB" sz="1400"/>
              <a:t>Other</a:t>
            </a:r>
          </a:p>
        </p:txBody>
      </p:sp>
      <p:pic>
        <p:nvPicPr>
          <p:cNvPr id="176" name="Graphic 175">
            <a:extLst>
              <a:ext uri="{FF2B5EF4-FFF2-40B4-BE49-F238E27FC236}">
                <a16:creationId xmlns:a16="http://schemas.microsoft.com/office/drawing/2014/main" id="{E1FC50D6-C9E5-15DC-2B8D-8993EA0E851F}"/>
              </a:ext>
            </a:extLst>
          </p:cNvPr>
          <p:cNvPicPr>
            <a:picLocks noChangeAspect="1"/>
          </p:cNvPicPr>
          <p:nvPr/>
        </p:nvPicPr>
        <p:blipFill>
          <a:blip r:embed="rId342">
            <a:extLst>
              <a:ext uri="{96DAC541-7B7A-43D3-8B79-37D633B846F1}">
                <asvg:svgBlip xmlns:asvg="http://schemas.microsoft.com/office/drawing/2016/SVG/main" r:embed="rId343"/>
              </a:ext>
            </a:extLst>
          </a:blip>
          <a:stretch>
            <a:fillRect/>
          </a:stretch>
        </p:blipFill>
        <p:spPr>
          <a:xfrm>
            <a:off x="191930" y="2628998"/>
            <a:ext cx="252000" cy="252000"/>
          </a:xfrm>
          <a:prstGeom prst="rect">
            <a:avLst/>
          </a:prstGeom>
        </p:spPr>
      </p:pic>
      <p:pic>
        <p:nvPicPr>
          <p:cNvPr id="177" name="Graphic 176">
            <a:extLst>
              <a:ext uri="{FF2B5EF4-FFF2-40B4-BE49-F238E27FC236}">
                <a16:creationId xmlns:a16="http://schemas.microsoft.com/office/drawing/2014/main" id="{FA843DC1-8B8A-40B7-48C2-0D040310BDE0}"/>
              </a:ext>
            </a:extLst>
          </p:cNvPr>
          <p:cNvPicPr>
            <a:picLocks noChangeAspect="1"/>
          </p:cNvPicPr>
          <p:nvPr/>
        </p:nvPicPr>
        <p:blipFill>
          <a:blip r:embed="rId344">
            <a:extLst>
              <a:ext uri="{96DAC541-7B7A-43D3-8B79-37D633B846F1}">
                <asvg:svgBlip xmlns:asvg="http://schemas.microsoft.com/office/drawing/2016/SVG/main" r:embed="rId345"/>
              </a:ext>
            </a:extLst>
          </a:blip>
          <a:stretch>
            <a:fillRect/>
          </a:stretch>
        </p:blipFill>
        <p:spPr>
          <a:xfrm>
            <a:off x="846877" y="2628998"/>
            <a:ext cx="252000" cy="252000"/>
          </a:xfrm>
          <a:prstGeom prst="rect">
            <a:avLst/>
          </a:prstGeom>
        </p:spPr>
      </p:pic>
      <p:pic>
        <p:nvPicPr>
          <p:cNvPr id="178" name="Graphic 177">
            <a:extLst>
              <a:ext uri="{FF2B5EF4-FFF2-40B4-BE49-F238E27FC236}">
                <a16:creationId xmlns:a16="http://schemas.microsoft.com/office/drawing/2014/main" id="{8741B568-BD56-E675-5BB6-6B186225A1D6}"/>
              </a:ext>
            </a:extLst>
          </p:cNvPr>
          <p:cNvPicPr>
            <a:picLocks noChangeAspect="1"/>
          </p:cNvPicPr>
          <p:nvPr/>
        </p:nvPicPr>
        <p:blipFill>
          <a:blip r:embed="rId346">
            <a:extLst>
              <a:ext uri="{96DAC541-7B7A-43D3-8B79-37D633B846F1}">
                <asvg:svgBlip xmlns:asvg="http://schemas.microsoft.com/office/drawing/2016/SVG/main" r:embed="rId347"/>
              </a:ext>
            </a:extLst>
          </a:blip>
          <a:stretch>
            <a:fillRect/>
          </a:stretch>
        </p:blipFill>
        <p:spPr>
          <a:xfrm>
            <a:off x="1501824" y="2628998"/>
            <a:ext cx="252000" cy="252000"/>
          </a:xfrm>
          <a:prstGeom prst="rect">
            <a:avLst/>
          </a:prstGeom>
        </p:spPr>
      </p:pic>
      <p:pic>
        <p:nvPicPr>
          <p:cNvPr id="179" name="Graphic 178">
            <a:extLst>
              <a:ext uri="{FF2B5EF4-FFF2-40B4-BE49-F238E27FC236}">
                <a16:creationId xmlns:a16="http://schemas.microsoft.com/office/drawing/2014/main" id="{17F6E00E-D99B-E4C0-0E12-DE24A0328E47}"/>
              </a:ext>
            </a:extLst>
          </p:cNvPr>
          <p:cNvPicPr>
            <a:picLocks noChangeAspect="1"/>
          </p:cNvPicPr>
          <p:nvPr/>
        </p:nvPicPr>
        <p:blipFill>
          <a:blip r:embed="rId348">
            <a:extLst>
              <a:ext uri="{96DAC541-7B7A-43D3-8B79-37D633B846F1}">
                <asvg:svgBlip xmlns:asvg="http://schemas.microsoft.com/office/drawing/2016/SVG/main" r:embed="rId349"/>
              </a:ext>
            </a:extLst>
          </a:blip>
          <a:stretch>
            <a:fillRect/>
          </a:stretch>
        </p:blipFill>
        <p:spPr>
          <a:xfrm>
            <a:off x="2156771" y="2628998"/>
            <a:ext cx="252000" cy="252000"/>
          </a:xfrm>
          <a:prstGeom prst="rect">
            <a:avLst/>
          </a:prstGeom>
        </p:spPr>
      </p:pic>
      <p:pic>
        <p:nvPicPr>
          <p:cNvPr id="180" name="Graphic 179">
            <a:extLst>
              <a:ext uri="{FF2B5EF4-FFF2-40B4-BE49-F238E27FC236}">
                <a16:creationId xmlns:a16="http://schemas.microsoft.com/office/drawing/2014/main" id="{02D34AEB-0EF1-A4CB-26C6-B254B00C9D97}"/>
              </a:ext>
            </a:extLst>
          </p:cNvPr>
          <p:cNvPicPr>
            <a:picLocks noChangeAspect="1"/>
          </p:cNvPicPr>
          <p:nvPr/>
        </p:nvPicPr>
        <p:blipFill>
          <a:blip r:embed="rId350">
            <a:extLst>
              <a:ext uri="{96DAC541-7B7A-43D3-8B79-37D633B846F1}">
                <asvg:svgBlip xmlns:asvg="http://schemas.microsoft.com/office/drawing/2016/SVG/main" r:embed="rId351"/>
              </a:ext>
            </a:extLst>
          </a:blip>
          <a:stretch>
            <a:fillRect/>
          </a:stretch>
        </p:blipFill>
        <p:spPr>
          <a:xfrm>
            <a:off x="2811718" y="2628998"/>
            <a:ext cx="252000" cy="252000"/>
          </a:xfrm>
          <a:prstGeom prst="rect">
            <a:avLst/>
          </a:prstGeom>
        </p:spPr>
      </p:pic>
      <p:pic>
        <p:nvPicPr>
          <p:cNvPr id="181" name="Graphic 180">
            <a:extLst>
              <a:ext uri="{FF2B5EF4-FFF2-40B4-BE49-F238E27FC236}">
                <a16:creationId xmlns:a16="http://schemas.microsoft.com/office/drawing/2014/main" id="{2C353CBB-291F-71F1-FC3D-1F1C6CFDD36C}"/>
              </a:ext>
            </a:extLst>
          </p:cNvPr>
          <p:cNvPicPr>
            <a:picLocks noChangeAspect="1"/>
          </p:cNvPicPr>
          <p:nvPr/>
        </p:nvPicPr>
        <p:blipFill>
          <a:blip r:embed="rId352">
            <a:extLst>
              <a:ext uri="{96DAC541-7B7A-43D3-8B79-37D633B846F1}">
                <asvg:svgBlip xmlns:asvg="http://schemas.microsoft.com/office/drawing/2016/SVG/main" r:embed="rId353"/>
              </a:ext>
            </a:extLst>
          </a:blip>
          <a:stretch>
            <a:fillRect/>
          </a:stretch>
        </p:blipFill>
        <p:spPr>
          <a:xfrm>
            <a:off x="3466665" y="2628998"/>
            <a:ext cx="252000" cy="252000"/>
          </a:xfrm>
          <a:prstGeom prst="rect">
            <a:avLst/>
          </a:prstGeom>
        </p:spPr>
      </p:pic>
      <p:pic>
        <p:nvPicPr>
          <p:cNvPr id="182" name="Graphic 181">
            <a:extLst>
              <a:ext uri="{FF2B5EF4-FFF2-40B4-BE49-F238E27FC236}">
                <a16:creationId xmlns:a16="http://schemas.microsoft.com/office/drawing/2014/main" id="{9DC16021-2E50-5727-3A24-565BE8F3FA97}"/>
              </a:ext>
            </a:extLst>
          </p:cNvPr>
          <p:cNvPicPr>
            <a:picLocks noChangeAspect="1"/>
          </p:cNvPicPr>
          <p:nvPr/>
        </p:nvPicPr>
        <p:blipFill>
          <a:blip r:embed="rId354">
            <a:extLst>
              <a:ext uri="{96DAC541-7B7A-43D3-8B79-37D633B846F1}">
                <asvg:svgBlip xmlns:asvg="http://schemas.microsoft.com/office/drawing/2016/SVG/main" r:embed="rId355"/>
              </a:ext>
            </a:extLst>
          </a:blip>
          <a:stretch>
            <a:fillRect/>
          </a:stretch>
        </p:blipFill>
        <p:spPr>
          <a:xfrm>
            <a:off x="4121612" y="2628998"/>
            <a:ext cx="252000" cy="252000"/>
          </a:xfrm>
          <a:prstGeom prst="rect">
            <a:avLst/>
          </a:prstGeom>
        </p:spPr>
      </p:pic>
      <p:pic>
        <p:nvPicPr>
          <p:cNvPr id="183" name="Graphic 182">
            <a:extLst>
              <a:ext uri="{FF2B5EF4-FFF2-40B4-BE49-F238E27FC236}">
                <a16:creationId xmlns:a16="http://schemas.microsoft.com/office/drawing/2014/main" id="{874772F3-9CE0-5051-B036-2A1C3E4D56E3}"/>
              </a:ext>
            </a:extLst>
          </p:cNvPr>
          <p:cNvPicPr>
            <a:picLocks noChangeAspect="1"/>
          </p:cNvPicPr>
          <p:nvPr/>
        </p:nvPicPr>
        <p:blipFill>
          <a:blip r:embed="rId356">
            <a:extLst>
              <a:ext uri="{96DAC541-7B7A-43D3-8B79-37D633B846F1}">
                <asvg:svgBlip xmlns:asvg="http://schemas.microsoft.com/office/drawing/2016/SVG/main" r:embed="rId357"/>
              </a:ext>
            </a:extLst>
          </a:blip>
          <a:stretch>
            <a:fillRect/>
          </a:stretch>
        </p:blipFill>
        <p:spPr>
          <a:xfrm>
            <a:off x="4776559" y="2628998"/>
            <a:ext cx="252000" cy="252000"/>
          </a:xfrm>
          <a:prstGeom prst="rect">
            <a:avLst/>
          </a:prstGeom>
        </p:spPr>
      </p:pic>
      <p:pic>
        <p:nvPicPr>
          <p:cNvPr id="184" name="Graphic 183">
            <a:extLst>
              <a:ext uri="{FF2B5EF4-FFF2-40B4-BE49-F238E27FC236}">
                <a16:creationId xmlns:a16="http://schemas.microsoft.com/office/drawing/2014/main" id="{A3A56FA5-B869-FB12-3C3E-6DEBB604C1EC}"/>
              </a:ext>
            </a:extLst>
          </p:cNvPr>
          <p:cNvPicPr>
            <a:picLocks noChangeAspect="1"/>
          </p:cNvPicPr>
          <p:nvPr/>
        </p:nvPicPr>
        <p:blipFill>
          <a:blip r:embed="rId358">
            <a:extLst>
              <a:ext uri="{96DAC541-7B7A-43D3-8B79-37D633B846F1}">
                <asvg:svgBlip xmlns:asvg="http://schemas.microsoft.com/office/drawing/2016/SVG/main" r:embed="rId359"/>
              </a:ext>
            </a:extLst>
          </a:blip>
          <a:stretch>
            <a:fillRect/>
          </a:stretch>
        </p:blipFill>
        <p:spPr>
          <a:xfrm>
            <a:off x="5431506" y="2628998"/>
            <a:ext cx="252000" cy="252000"/>
          </a:xfrm>
          <a:prstGeom prst="rect">
            <a:avLst/>
          </a:prstGeom>
        </p:spPr>
      </p:pic>
      <p:pic>
        <p:nvPicPr>
          <p:cNvPr id="185" name="Graphic 184">
            <a:extLst>
              <a:ext uri="{FF2B5EF4-FFF2-40B4-BE49-F238E27FC236}">
                <a16:creationId xmlns:a16="http://schemas.microsoft.com/office/drawing/2014/main" id="{B83B5CBA-FF85-67FA-C7C3-63C9F475D45C}"/>
              </a:ext>
            </a:extLst>
          </p:cNvPr>
          <p:cNvPicPr>
            <a:picLocks noChangeAspect="1"/>
          </p:cNvPicPr>
          <p:nvPr/>
        </p:nvPicPr>
        <p:blipFill>
          <a:blip r:embed="rId360">
            <a:extLst>
              <a:ext uri="{96DAC541-7B7A-43D3-8B79-37D633B846F1}">
                <asvg:svgBlip xmlns:asvg="http://schemas.microsoft.com/office/drawing/2016/SVG/main" r:embed="rId361"/>
              </a:ext>
            </a:extLst>
          </a:blip>
          <a:stretch>
            <a:fillRect/>
          </a:stretch>
        </p:blipFill>
        <p:spPr>
          <a:xfrm>
            <a:off x="6086453" y="2628998"/>
            <a:ext cx="252000" cy="252000"/>
          </a:xfrm>
          <a:prstGeom prst="rect">
            <a:avLst/>
          </a:prstGeom>
        </p:spPr>
      </p:pic>
      <p:pic>
        <p:nvPicPr>
          <p:cNvPr id="186" name="Graphic 185">
            <a:extLst>
              <a:ext uri="{FF2B5EF4-FFF2-40B4-BE49-F238E27FC236}">
                <a16:creationId xmlns:a16="http://schemas.microsoft.com/office/drawing/2014/main" id="{587A0BD3-E6D2-FE6E-B85F-40E030ED7E3B}"/>
              </a:ext>
            </a:extLst>
          </p:cNvPr>
          <p:cNvPicPr>
            <a:picLocks noChangeAspect="1"/>
          </p:cNvPicPr>
          <p:nvPr/>
        </p:nvPicPr>
        <p:blipFill>
          <a:blip r:embed="rId362">
            <a:extLst>
              <a:ext uri="{96DAC541-7B7A-43D3-8B79-37D633B846F1}">
                <asvg:svgBlip xmlns:asvg="http://schemas.microsoft.com/office/drawing/2016/SVG/main" r:embed="rId363"/>
              </a:ext>
            </a:extLst>
          </a:blip>
          <a:stretch>
            <a:fillRect/>
          </a:stretch>
        </p:blipFill>
        <p:spPr>
          <a:xfrm>
            <a:off x="6741400" y="2628998"/>
            <a:ext cx="252000" cy="252000"/>
          </a:xfrm>
          <a:prstGeom prst="rect">
            <a:avLst/>
          </a:prstGeom>
        </p:spPr>
      </p:pic>
      <p:pic>
        <p:nvPicPr>
          <p:cNvPr id="187" name="Graphic 186">
            <a:extLst>
              <a:ext uri="{FF2B5EF4-FFF2-40B4-BE49-F238E27FC236}">
                <a16:creationId xmlns:a16="http://schemas.microsoft.com/office/drawing/2014/main" id="{90699AD4-64D4-A585-5D52-AB90BF07024C}"/>
              </a:ext>
            </a:extLst>
          </p:cNvPr>
          <p:cNvPicPr>
            <a:picLocks noChangeAspect="1"/>
          </p:cNvPicPr>
          <p:nvPr/>
        </p:nvPicPr>
        <p:blipFill>
          <a:blip r:embed="rId364">
            <a:extLst>
              <a:ext uri="{96DAC541-7B7A-43D3-8B79-37D633B846F1}">
                <asvg:svgBlip xmlns:asvg="http://schemas.microsoft.com/office/drawing/2016/SVG/main" r:embed="rId365"/>
              </a:ext>
            </a:extLst>
          </a:blip>
          <a:stretch>
            <a:fillRect/>
          </a:stretch>
        </p:blipFill>
        <p:spPr>
          <a:xfrm>
            <a:off x="7396347" y="2628998"/>
            <a:ext cx="252000" cy="252000"/>
          </a:xfrm>
          <a:prstGeom prst="rect">
            <a:avLst/>
          </a:prstGeom>
        </p:spPr>
      </p:pic>
      <p:pic>
        <p:nvPicPr>
          <p:cNvPr id="188" name="Graphic 187">
            <a:extLst>
              <a:ext uri="{FF2B5EF4-FFF2-40B4-BE49-F238E27FC236}">
                <a16:creationId xmlns:a16="http://schemas.microsoft.com/office/drawing/2014/main" id="{F19CB83D-DCF9-BEBD-AB35-B8D5AB7361FA}"/>
              </a:ext>
            </a:extLst>
          </p:cNvPr>
          <p:cNvPicPr>
            <a:picLocks noChangeAspect="1"/>
          </p:cNvPicPr>
          <p:nvPr/>
        </p:nvPicPr>
        <p:blipFill>
          <a:blip r:embed="rId366">
            <a:extLst>
              <a:ext uri="{96DAC541-7B7A-43D3-8B79-37D633B846F1}">
                <asvg:svgBlip xmlns:asvg="http://schemas.microsoft.com/office/drawing/2016/SVG/main" r:embed="rId367"/>
              </a:ext>
            </a:extLst>
          </a:blip>
          <a:stretch>
            <a:fillRect/>
          </a:stretch>
        </p:blipFill>
        <p:spPr>
          <a:xfrm>
            <a:off x="8051294" y="2628998"/>
            <a:ext cx="252000" cy="252000"/>
          </a:xfrm>
          <a:prstGeom prst="rect">
            <a:avLst/>
          </a:prstGeom>
        </p:spPr>
      </p:pic>
      <p:pic>
        <p:nvPicPr>
          <p:cNvPr id="189" name="Graphic 188">
            <a:extLst>
              <a:ext uri="{FF2B5EF4-FFF2-40B4-BE49-F238E27FC236}">
                <a16:creationId xmlns:a16="http://schemas.microsoft.com/office/drawing/2014/main" id="{8457D91E-9DD2-7077-2FD5-AE0E3ED22951}"/>
              </a:ext>
            </a:extLst>
          </p:cNvPr>
          <p:cNvPicPr>
            <a:picLocks noChangeAspect="1"/>
          </p:cNvPicPr>
          <p:nvPr/>
        </p:nvPicPr>
        <p:blipFill>
          <a:blip r:embed="rId368">
            <a:extLst>
              <a:ext uri="{96DAC541-7B7A-43D3-8B79-37D633B846F1}">
                <asvg:svgBlip xmlns:asvg="http://schemas.microsoft.com/office/drawing/2016/SVG/main" r:embed="rId369"/>
              </a:ext>
            </a:extLst>
          </a:blip>
          <a:stretch>
            <a:fillRect/>
          </a:stretch>
        </p:blipFill>
        <p:spPr>
          <a:xfrm>
            <a:off x="8706241" y="2628998"/>
            <a:ext cx="252000" cy="252000"/>
          </a:xfrm>
          <a:prstGeom prst="rect">
            <a:avLst/>
          </a:prstGeom>
        </p:spPr>
      </p:pic>
      <p:pic>
        <p:nvPicPr>
          <p:cNvPr id="190" name="Graphic 189">
            <a:extLst>
              <a:ext uri="{FF2B5EF4-FFF2-40B4-BE49-F238E27FC236}">
                <a16:creationId xmlns:a16="http://schemas.microsoft.com/office/drawing/2014/main" id="{CFFC8BF6-634A-2376-422B-912D71A3B81A}"/>
              </a:ext>
            </a:extLst>
          </p:cNvPr>
          <p:cNvPicPr>
            <a:picLocks noChangeAspect="1"/>
          </p:cNvPicPr>
          <p:nvPr/>
        </p:nvPicPr>
        <p:blipFill>
          <a:blip r:embed="rId370">
            <a:extLst>
              <a:ext uri="{96DAC541-7B7A-43D3-8B79-37D633B846F1}">
                <asvg:svgBlip xmlns:asvg="http://schemas.microsoft.com/office/drawing/2016/SVG/main" r:embed="rId371"/>
              </a:ext>
            </a:extLst>
          </a:blip>
          <a:stretch>
            <a:fillRect/>
          </a:stretch>
        </p:blipFill>
        <p:spPr>
          <a:xfrm>
            <a:off x="9361188" y="2628998"/>
            <a:ext cx="252000" cy="252000"/>
          </a:xfrm>
          <a:prstGeom prst="rect">
            <a:avLst/>
          </a:prstGeom>
        </p:spPr>
      </p:pic>
      <p:pic>
        <p:nvPicPr>
          <p:cNvPr id="191" name="Graphic 190">
            <a:extLst>
              <a:ext uri="{FF2B5EF4-FFF2-40B4-BE49-F238E27FC236}">
                <a16:creationId xmlns:a16="http://schemas.microsoft.com/office/drawing/2014/main" id="{2F7CF6A8-A09D-92B2-20B3-E554513B8115}"/>
              </a:ext>
            </a:extLst>
          </p:cNvPr>
          <p:cNvPicPr>
            <a:picLocks noChangeAspect="1"/>
          </p:cNvPicPr>
          <p:nvPr/>
        </p:nvPicPr>
        <p:blipFill>
          <a:blip r:embed="rId372">
            <a:extLst>
              <a:ext uri="{96DAC541-7B7A-43D3-8B79-37D633B846F1}">
                <asvg:svgBlip xmlns:asvg="http://schemas.microsoft.com/office/drawing/2016/SVG/main" r:embed="rId373"/>
              </a:ext>
            </a:extLst>
          </a:blip>
          <a:stretch>
            <a:fillRect/>
          </a:stretch>
        </p:blipFill>
        <p:spPr>
          <a:xfrm>
            <a:off x="10016135" y="2628998"/>
            <a:ext cx="252000" cy="252000"/>
          </a:xfrm>
          <a:prstGeom prst="rect">
            <a:avLst/>
          </a:prstGeom>
        </p:spPr>
      </p:pic>
      <p:pic>
        <p:nvPicPr>
          <p:cNvPr id="192" name="Graphic 191">
            <a:extLst>
              <a:ext uri="{FF2B5EF4-FFF2-40B4-BE49-F238E27FC236}">
                <a16:creationId xmlns:a16="http://schemas.microsoft.com/office/drawing/2014/main" id="{767486DE-BCB2-464C-2A43-6528FBED5C29}"/>
              </a:ext>
            </a:extLst>
          </p:cNvPr>
          <p:cNvPicPr>
            <a:picLocks noChangeAspect="1"/>
          </p:cNvPicPr>
          <p:nvPr/>
        </p:nvPicPr>
        <p:blipFill>
          <a:blip r:embed="rId374">
            <a:extLst>
              <a:ext uri="{96DAC541-7B7A-43D3-8B79-37D633B846F1}">
                <asvg:svgBlip xmlns:asvg="http://schemas.microsoft.com/office/drawing/2016/SVG/main" r:embed="rId375"/>
              </a:ext>
            </a:extLst>
          </a:blip>
          <a:stretch>
            <a:fillRect/>
          </a:stretch>
        </p:blipFill>
        <p:spPr>
          <a:xfrm>
            <a:off x="10671082" y="2628998"/>
            <a:ext cx="252000" cy="252000"/>
          </a:xfrm>
          <a:prstGeom prst="rect">
            <a:avLst/>
          </a:prstGeom>
        </p:spPr>
      </p:pic>
      <p:pic>
        <p:nvPicPr>
          <p:cNvPr id="193" name="Graphic 192">
            <a:extLst>
              <a:ext uri="{FF2B5EF4-FFF2-40B4-BE49-F238E27FC236}">
                <a16:creationId xmlns:a16="http://schemas.microsoft.com/office/drawing/2014/main" id="{B3584342-06F4-06B5-2377-1187DF640CF3}"/>
              </a:ext>
            </a:extLst>
          </p:cNvPr>
          <p:cNvPicPr>
            <a:picLocks noChangeAspect="1"/>
          </p:cNvPicPr>
          <p:nvPr/>
        </p:nvPicPr>
        <p:blipFill>
          <a:blip r:embed="rId376">
            <a:extLst>
              <a:ext uri="{96DAC541-7B7A-43D3-8B79-37D633B846F1}">
                <asvg:svgBlip xmlns:asvg="http://schemas.microsoft.com/office/drawing/2016/SVG/main" r:embed="rId377"/>
              </a:ext>
            </a:extLst>
          </a:blip>
          <a:stretch>
            <a:fillRect/>
          </a:stretch>
        </p:blipFill>
        <p:spPr>
          <a:xfrm>
            <a:off x="11326029" y="2628998"/>
            <a:ext cx="252000" cy="252000"/>
          </a:xfrm>
          <a:prstGeom prst="rect">
            <a:avLst/>
          </a:prstGeom>
        </p:spPr>
      </p:pic>
      <p:sp>
        <p:nvSpPr>
          <p:cNvPr id="194" name="TextBox 193">
            <a:extLst>
              <a:ext uri="{FF2B5EF4-FFF2-40B4-BE49-F238E27FC236}">
                <a16:creationId xmlns:a16="http://schemas.microsoft.com/office/drawing/2014/main" id="{CCA01101-BBF6-454F-F3C2-0F0B90F431B6}"/>
              </a:ext>
            </a:extLst>
          </p:cNvPr>
          <p:cNvSpPr txBox="1"/>
          <p:nvPr/>
        </p:nvSpPr>
        <p:spPr>
          <a:xfrm>
            <a:off x="18515" y="2261350"/>
            <a:ext cx="1839433" cy="307777"/>
          </a:xfrm>
          <a:prstGeom prst="rect">
            <a:avLst/>
          </a:prstGeom>
          <a:noFill/>
        </p:spPr>
        <p:txBody>
          <a:bodyPr wrap="square" rtlCol="0">
            <a:spAutoFit/>
          </a:bodyPr>
          <a:lstStyle/>
          <a:p>
            <a:r>
              <a:rPr lang="en-GB" sz="1400"/>
              <a:t>Security</a:t>
            </a:r>
          </a:p>
        </p:txBody>
      </p:sp>
      <p:pic>
        <p:nvPicPr>
          <p:cNvPr id="195" name="Graphic 194">
            <a:extLst>
              <a:ext uri="{FF2B5EF4-FFF2-40B4-BE49-F238E27FC236}">
                <a16:creationId xmlns:a16="http://schemas.microsoft.com/office/drawing/2014/main" id="{25827CF9-423E-07CA-B67C-C6ADCCAE0005}"/>
              </a:ext>
            </a:extLst>
          </p:cNvPr>
          <p:cNvPicPr>
            <a:picLocks noChangeAspect="1"/>
          </p:cNvPicPr>
          <p:nvPr/>
        </p:nvPicPr>
        <p:blipFill>
          <a:blip r:embed="rId378">
            <a:extLst>
              <a:ext uri="{96DAC541-7B7A-43D3-8B79-37D633B846F1}">
                <asvg:svgBlip xmlns:asvg="http://schemas.microsoft.com/office/drawing/2016/SVG/main" r:embed="rId379"/>
              </a:ext>
            </a:extLst>
          </a:blip>
          <a:stretch>
            <a:fillRect/>
          </a:stretch>
        </p:blipFill>
        <p:spPr>
          <a:xfrm>
            <a:off x="240053" y="4401529"/>
            <a:ext cx="252000" cy="252000"/>
          </a:xfrm>
          <a:prstGeom prst="rect">
            <a:avLst/>
          </a:prstGeom>
        </p:spPr>
      </p:pic>
      <p:pic>
        <p:nvPicPr>
          <p:cNvPr id="196" name="Graphic 195">
            <a:extLst>
              <a:ext uri="{FF2B5EF4-FFF2-40B4-BE49-F238E27FC236}">
                <a16:creationId xmlns:a16="http://schemas.microsoft.com/office/drawing/2014/main" id="{59F79B42-51CD-966C-E721-C3E9185C4E2A}"/>
              </a:ext>
            </a:extLst>
          </p:cNvPr>
          <p:cNvPicPr>
            <a:picLocks noChangeAspect="1"/>
          </p:cNvPicPr>
          <p:nvPr/>
        </p:nvPicPr>
        <p:blipFill>
          <a:blip r:embed="rId380">
            <a:extLst>
              <a:ext uri="{96DAC541-7B7A-43D3-8B79-37D633B846F1}">
                <asvg:svgBlip xmlns:asvg="http://schemas.microsoft.com/office/drawing/2016/SVG/main" r:embed="rId381"/>
              </a:ext>
            </a:extLst>
          </a:blip>
          <a:stretch>
            <a:fillRect/>
          </a:stretch>
        </p:blipFill>
        <p:spPr>
          <a:xfrm>
            <a:off x="926559" y="4401529"/>
            <a:ext cx="252000" cy="252000"/>
          </a:xfrm>
          <a:prstGeom prst="rect">
            <a:avLst/>
          </a:prstGeom>
        </p:spPr>
      </p:pic>
      <p:pic>
        <p:nvPicPr>
          <p:cNvPr id="197" name="Graphic 196">
            <a:extLst>
              <a:ext uri="{FF2B5EF4-FFF2-40B4-BE49-F238E27FC236}">
                <a16:creationId xmlns:a16="http://schemas.microsoft.com/office/drawing/2014/main" id="{035B067C-99B4-52DD-1EB4-DEE613085C0E}"/>
              </a:ext>
            </a:extLst>
          </p:cNvPr>
          <p:cNvPicPr>
            <a:picLocks noChangeAspect="1"/>
          </p:cNvPicPr>
          <p:nvPr/>
        </p:nvPicPr>
        <p:blipFill>
          <a:blip r:embed="rId382">
            <a:extLst>
              <a:ext uri="{96DAC541-7B7A-43D3-8B79-37D633B846F1}">
                <asvg:svgBlip xmlns:asvg="http://schemas.microsoft.com/office/drawing/2016/SVG/main" r:embed="rId383"/>
              </a:ext>
            </a:extLst>
          </a:blip>
          <a:stretch>
            <a:fillRect/>
          </a:stretch>
        </p:blipFill>
        <p:spPr>
          <a:xfrm>
            <a:off x="1613065" y="4401529"/>
            <a:ext cx="252000" cy="252000"/>
          </a:xfrm>
          <a:prstGeom prst="rect">
            <a:avLst/>
          </a:prstGeom>
        </p:spPr>
      </p:pic>
      <p:pic>
        <p:nvPicPr>
          <p:cNvPr id="198" name="Graphic 197">
            <a:extLst>
              <a:ext uri="{FF2B5EF4-FFF2-40B4-BE49-F238E27FC236}">
                <a16:creationId xmlns:a16="http://schemas.microsoft.com/office/drawing/2014/main" id="{47FFFE84-096B-0B18-9FC1-C65C9B67DC2E}"/>
              </a:ext>
            </a:extLst>
          </p:cNvPr>
          <p:cNvPicPr>
            <a:picLocks noChangeAspect="1"/>
          </p:cNvPicPr>
          <p:nvPr/>
        </p:nvPicPr>
        <p:blipFill>
          <a:blip r:embed="rId384">
            <a:extLst>
              <a:ext uri="{96DAC541-7B7A-43D3-8B79-37D633B846F1}">
                <asvg:svgBlip xmlns:asvg="http://schemas.microsoft.com/office/drawing/2016/SVG/main" r:embed="rId385"/>
              </a:ext>
            </a:extLst>
          </a:blip>
          <a:stretch>
            <a:fillRect/>
          </a:stretch>
        </p:blipFill>
        <p:spPr>
          <a:xfrm>
            <a:off x="2299571" y="4401529"/>
            <a:ext cx="252000" cy="252000"/>
          </a:xfrm>
          <a:prstGeom prst="rect">
            <a:avLst/>
          </a:prstGeom>
        </p:spPr>
      </p:pic>
      <p:pic>
        <p:nvPicPr>
          <p:cNvPr id="199" name="Graphic 198">
            <a:extLst>
              <a:ext uri="{FF2B5EF4-FFF2-40B4-BE49-F238E27FC236}">
                <a16:creationId xmlns:a16="http://schemas.microsoft.com/office/drawing/2014/main" id="{45403CBA-1D56-8134-BB20-4A2B404CBCD6}"/>
              </a:ext>
            </a:extLst>
          </p:cNvPr>
          <p:cNvPicPr>
            <a:picLocks noChangeAspect="1"/>
          </p:cNvPicPr>
          <p:nvPr/>
        </p:nvPicPr>
        <p:blipFill>
          <a:blip r:embed="rId386">
            <a:extLst>
              <a:ext uri="{96DAC541-7B7A-43D3-8B79-37D633B846F1}">
                <asvg:svgBlip xmlns:asvg="http://schemas.microsoft.com/office/drawing/2016/SVG/main" r:embed="rId387"/>
              </a:ext>
            </a:extLst>
          </a:blip>
          <a:stretch>
            <a:fillRect/>
          </a:stretch>
        </p:blipFill>
        <p:spPr>
          <a:xfrm>
            <a:off x="2986077" y="4401529"/>
            <a:ext cx="252000" cy="252000"/>
          </a:xfrm>
          <a:prstGeom prst="rect">
            <a:avLst/>
          </a:prstGeom>
        </p:spPr>
      </p:pic>
      <p:pic>
        <p:nvPicPr>
          <p:cNvPr id="200" name="Graphic 199">
            <a:extLst>
              <a:ext uri="{FF2B5EF4-FFF2-40B4-BE49-F238E27FC236}">
                <a16:creationId xmlns:a16="http://schemas.microsoft.com/office/drawing/2014/main" id="{89C8C264-1AC2-9BFC-97CD-FE932352FF23}"/>
              </a:ext>
            </a:extLst>
          </p:cNvPr>
          <p:cNvPicPr>
            <a:picLocks noChangeAspect="1"/>
          </p:cNvPicPr>
          <p:nvPr/>
        </p:nvPicPr>
        <p:blipFill>
          <a:blip r:embed="rId388">
            <a:extLst>
              <a:ext uri="{96DAC541-7B7A-43D3-8B79-37D633B846F1}">
                <asvg:svgBlip xmlns:asvg="http://schemas.microsoft.com/office/drawing/2016/SVG/main" r:embed="rId389"/>
              </a:ext>
            </a:extLst>
          </a:blip>
          <a:stretch>
            <a:fillRect/>
          </a:stretch>
        </p:blipFill>
        <p:spPr>
          <a:xfrm>
            <a:off x="3672583" y="4401529"/>
            <a:ext cx="252000" cy="252000"/>
          </a:xfrm>
          <a:prstGeom prst="rect">
            <a:avLst/>
          </a:prstGeom>
        </p:spPr>
      </p:pic>
      <p:pic>
        <p:nvPicPr>
          <p:cNvPr id="201" name="Graphic 200">
            <a:extLst>
              <a:ext uri="{FF2B5EF4-FFF2-40B4-BE49-F238E27FC236}">
                <a16:creationId xmlns:a16="http://schemas.microsoft.com/office/drawing/2014/main" id="{256C8B46-12BB-34CA-ACA6-6D191CA8E4AB}"/>
              </a:ext>
            </a:extLst>
          </p:cNvPr>
          <p:cNvPicPr>
            <a:picLocks noChangeAspect="1"/>
          </p:cNvPicPr>
          <p:nvPr/>
        </p:nvPicPr>
        <p:blipFill>
          <a:blip r:embed="rId390">
            <a:extLst>
              <a:ext uri="{96DAC541-7B7A-43D3-8B79-37D633B846F1}">
                <asvg:svgBlip xmlns:asvg="http://schemas.microsoft.com/office/drawing/2016/SVG/main" r:embed="rId391"/>
              </a:ext>
            </a:extLst>
          </a:blip>
          <a:stretch>
            <a:fillRect/>
          </a:stretch>
        </p:blipFill>
        <p:spPr>
          <a:xfrm>
            <a:off x="4359089" y="4401529"/>
            <a:ext cx="252000" cy="252000"/>
          </a:xfrm>
          <a:prstGeom prst="rect">
            <a:avLst/>
          </a:prstGeom>
        </p:spPr>
      </p:pic>
      <p:pic>
        <p:nvPicPr>
          <p:cNvPr id="202" name="Graphic 201">
            <a:extLst>
              <a:ext uri="{FF2B5EF4-FFF2-40B4-BE49-F238E27FC236}">
                <a16:creationId xmlns:a16="http://schemas.microsoft.com/office/drawing/2014/main" id="{A0739D93-47FD-6C74-172C-6C8C13476835}"/>
              </a:ext>
            </a:extLst>
          </p:cNvPr>
          <p:cNvPicPr>
            <a:picLocks noChangeAspect="1"/>
          </p:cNvPicPr>
          <p:nvPr/>
        </p:nvPicPr>
        <p:blipFill>
          <a:blip r:embed="rId392">
            <a:extLst>
              <a:ext uri="{96DAC541-7B7A-43D3-8B79-37D633B846F1}">
                <asvg:svgBlip xmlns:asvg="http://schemas.microsoft.com/office/drawing/2016/SVG/main" r:embed="rId393"/>
              </a:ext>
            </a:extLst>
          </a:blip>
          <a:stretch>
            <a:fillRect/>
          </a:stretch>
        </p:blipFill>
        <p:spPr>
          <a:xfrm>
            <a:off x="5045595" y="4401529"/>
            <a:ext cx="252000" cy="252000"/>
          </a:xfrm>
          <a:prstGeom prst="rect">
            <a:avLst/>
          </a:prstGeom>
        </p:spPr>
      </p:pic>
      <p:pic>
        <p:nvPicPr>
          <p:cNvPr id="203" name="Graphic 202">
            <a:extLst>
              <a:ext uri="{FF2B5EF4-FFF2-40B4-BE49-F238E27FC236}">
                <a16:creationId xmlns:a16="http://schemas.microsoft.com/office/drawing/2014/main" id="{35307B1C-75B5-7861-14D8-D58ABC1678BD}"/>
              </a:ext>
            </a:extLst>
          </p:cNvPr>
          <p:cNvPicPr>
            <a:picLocks noChangeAspect="1"/>
          </p:cNvPicPr>
          <p:nvPr/>
        </p:nvPicPr>
        <p:blipFill>
          <a:blip r:embed="rId394">
            <a:extLst>
              <a:ext uri="{96DAC541-7B7A-43D3-8B79-37D633B846F1}">
                <asvg:svgBlip xmlns:asvg="http://schemas.microsoft.com/office/drawing/2016/SVG/main" r:embed="rId395"/>
              </a:ext>
            </a:extLst>
          </a:blip>
          <a:stretch>
            <a:fillRect/>
          </a:stretch>
        </p:blipFill>
        <p:spPr>
          <a:xfrm>
            <a:off x="5732101" y="4401529"/>
            <a:ext cx="252000" cy="252000"/>
          </a:xfrm>
          <a:prstGeom prst="rect">
            <a:avLst/>
          </a:prstGeom>
        </p:spPr>
      </p:pic>
      <p:pic>
        <p:nvPicPr>
          <p:cNvPr id="204" name="Graphic 203">
            <a:extLst>
              <a:ext uri="{FF2B5EF4-FFF2-40B4-BE49-F238E27FC236}">
                <a16:creationId xmlns:a16="http://schemas.microsoft.com/office/drawing/2014/main" id="{D4C42BF4-E222-8BDB-C3E8-28573A7AD762}"/>
              </a:ext>
            </a:extLst>
          </p:cNvPr>
          <p:cNvPicPr>
            <a:picLocks noChangeAspect="1"/>
          </p:cNvPicPr>
          <p:nvPr/>
        </p:nvPicPr>
        <p:blipFill>
          <a:blip r:embed="rId396">
            <a:extLst>
              <a:ext uri="{96DAC541-7B7A-43D3-8B79-37D633B846F1}">
                <asvg:svgBlip xmlns:asvg="http://schemas.microsoft.com/office/drawing/2016/SVG/main" r:embed="rId397"/>
              </a:ext>
            </a:extLst>
          </a:blip>
          <a:stretch>
            <a:fillRect/>
          </a:stretch>
        </p:blipFill>
        <p:spPr>
          <a:xfrm>
            <a:off x="6418607" y="4401529"/>
            <a:ext cx="252000" cy="252000"/>
          </a:xfrm>
          <a:prstGeom prst="rect">
            <a:avLst/>
          </a:prstGeom>
        </p:spPr>
      </p:pic>
      <p:pic>
        <p:nvPicPr>
          <p:cNvPr id="205" name="Graphic 204">
            <a:extLst>
              <a:ext uri="{FF2B5EF4-FFF2-40B4-BE49-F238E27FC236}">
                <a16:creationId xmlns:a16="http://schemas.microsoft.com/office/drawing/2014/main" id="{A8A32F80-8CD9-7E68-226E-A5C888DC9649}"/>
              </a:ext>
            </a:extLst>
          </p:cNvPr>
          <p:cNvPicPr>
            <a:picLocks noChangeAspect="1"/>
          </p:cNvPicPr>
          <p:nvPr/>
        </p:nvPicPr>
        <p:blipFill>
          <a:blip r:embed="rId398">
            <a:extLst>
              <a:ext uri="{96DAC541-7B7A-43D3-8B79-37D633B846F1}">
                <asvg:svgBlip xmlns:asvg="http://schemas.microsoft.com/office/drawing/2016/SVG/main" r:embed="rId399"/>
              </a:ext>
            </a:extLst>
          </a:blip>
          <a:stretch>
            <a:fillRect/>
          </a:stretch>
        </p:blipFill>
        <p:spPr>
          <a:xfrm>
            <a:off x="7105113" y="4401529"/>
            <a:ext cx="252000" cy="252000"/>
          </a:xfrm>
          <a:prstGeom prst="rect">
            <a:avLst/>
          </a:prstGeom>
        </p:spPr>
      </p:pic>
      <p:pic>
        <p:nvPicPr>
          <p:cNvPr id="206" name="Graphic 205">
            <a:extLst>
              <a:ext uri="{FF2B5EF4-FFF2-40B4-BE49-F238E27FC236}">
                <a16:creationId xmlns:a16="http://schemas.microsoft.com/office/drawing/2014/main" id="{4B3933A3-3F6D-C54E-5555-11A87145A6D7}"/>
              </a:ext>
            </a:extLst>
          </p:cNvPr>
          <p:cNvPicPr>
            <a:picLocks noChangeAspect="1"/>
          </p:cNvPicPr>
          <p:nvPr/>
        </p:nvPicPr>
        <p:blipFill>
          <a:blip r:embed="rId400">
            <a:extLst>
              <a:ext uri="{96DAC541-7B7A-43D3-8B79-37D633B846F1}">
                <asvg:svgBlip xmlns:asvg="http://schemas.microsoft.com/office/drawing/2016/SVG/main" r:embed="rId401"/>
              </a:ext>
            </a:extLst>
          </a:blip>
          <a:stretch>
            <a:fillRect/>
          </a:stretch>
        </p:blipFill>
        <p:spPr>
          <a:xfrm>
            <a:off x="7791619" y="4401529"/>
            <a:ext cx="252000" cy="252000"/>
          </a:xfrm>
          <a:prstGeom prst="rect">
            <a:avLst/>
          </a:prstGeom>
        </p:spPr>
      </p:pic>
      <p:pic>
        <p:nvPicPr>
          <p:cNvPr id="207" name="Graphic 206">
            <a:extLst>
              <a:ext uri="{FF2B5EF4-FFF2-40B4-BE49-F238E27FC236}">
                <a16:creationId xmlns:a16="http://schemas.microsoft.com/office/drawing/2014/main" id="{04DE0F4B-C793-2E3F-8CE8-8E97AA71FD9A}"/>
              </a:ext>
            </a:extLst>
          </p:cNvPr>
          <p:cNvPicPr>
            <a:picLocks noChangeAspect="1"/>
          </p:cNvPicPr>
          <p:nvPr/>
        </p:nvPicPr>
        <p:blipFill>
          <a:blip r:embed="rId402">
            <a:extLst>
              <a:ext uri="{96DAC541-7B7A-43D3-8B79-37D633B846F1}">
                <asvg:svgBlip xmlns:asvg="http://schemas.microsoft.com/office/drawing/2016/SVG/main" r:embed="rId403"/>
              </a:ext>
            </a:extLst>
          </a:blip>
          <a:stretch>
            <a:fillRect/>
          </a:stretch>
        </p:blipFill>
        <p:spPr>
          <a:xfrm>
            <a:off x="8478125" y="4401529"/>
            <a:ext cx="252000" cy="252000"/>
          </a:xfrm>
          <a:prstGeom prst="rect">
            <a:avLst/>
          </a:prstGeom>
        </p:spPr>
      </p:pic>
      <p:pic>
        <p:nvPicPr>
          <p:cNvPr id="208" name="Graphic 207">
            <a:extLst>
              <a:ext uri="{FF2B5EF4-FFF2-40B4-BE49-F238E27FC236}">
                <a16:creationId xmlns:a16="http://schemas.microsoft.com/office/drawing/2014/main" id="{BE84692B-52B2-EF99-663E-37E8A151B8EB}"/>
              </a:ext>
            </a:extLst>
          </p:cNvPr>
          <p:cNvPicPr>
            <a:picLocks noChangeAspect="1"/>
          </p:cNvPicPr>
          <p:nvPr/>
        </p:nvPicPr>
        <p:blipFill>
          <a:blip r:embed="rId404">
            <a:extLst>
              <a:ext uri="{96DAC541-7B7A-43D3-8B79-37D633B846F1}">
                <asvg:svgBlip xmlns:asvg="http://schemas.microsoft.com/office/drawing/2016/SVG/main" r:embed="rId405"/>
              </a:ext>
            </a:extLst>
          </a:blip>
          <a:stretch>
            <a:fillRect/>
          </a:stretch>
        </p:blipFill>
        <p:spPr>
          <a:xfrm>
            <a:off x="9164631" y="4401529"/>
            <a:ext cx="252000" cy="252000"/>
          </a:xfrm>
          <a:prstGeom prst="rect">
            <a:avLst/>
          </a:prstGeom>
        </p:spPr>
      </p:pic>
      <p:pic>
        <p:nvPicPr>
          <p:cNvPr id="209" name="Graphic 208">
            <a:extLst>
              <a:ext uri="{FF2B5EF4-FFF2-40B4-BE49-F238E27FC236}">
                <a16:creationId xmlns:a16="http://schemas.microsoft.com/office/drawing/2014/main" id="{DB3731E4-338D-12E5-2CE1-1BC50B2C1E37}"/>
              </a:ext>
            </a:extLst>
          </p:cNvPr>
          <p:cNvPicPr>
            <a:picLocks noChangeAspect="1"/>
          </p:cNvPicPr>
          <p:nvPr/>
        </p:nvPicPr>
        <p:blipFill>
          <a:blip r:embed="rId406">
            <a:extLst>
              <a:ext uri="{96DAC541-7B7A-43D3-8B79-37D633B846F1}">
                <asvg:svgBlip xmlns:asvg="http://schemas.microsoft.com/office/drawing/2016/SVG/main" r:embed="rId407"/>
              </a:ext>
            </a:extLst>
          </a:blip>
          <a:stretch>
            <a:fillRect/>
          </a:stretch>
        </p:blipFill>
        <p:spPr>
          <a:xfrm>
            <a:off x="9851137" y="4401529"/>
            <a:ext cx="252000" cy="252000"/>
          </a:xfrm>
          <a:prstGeom prst="rect">
            <a:avLst/>
          </a:prstGeom>
        </p:spPr>
      </p:pic>
      <p:pic>
        <p:nvPicPr>
          <p:cNvPr id="210" name="Graphic 209">
            <a:extLst>
              <a:ext uri="{FF2B5EF4-FFF2-40B4-BE49-F238E27FC236}">
                <a16:creationId xmlns:a16="http://schemas.microsoft.com/office/drawing/2014/main" id="{321B25A3-07D1-A4AC-C8D4-5188B8452680}"/>
              </a:ext>
            </a:extLst>
          </p:cNvPr>
          <p:cNvPicPr>
            <a:picLocks noChangeAspect="1"/>
          </p:cNvPicPr>
          <p:nvPr/>
        </p:nvPicPr>
        <p:blipFill>
          <a:blip r:embed="rId408">
            <a:extLst>
              <a:ext uri="{96DAC541-7B7A-43D3-8B79-37D633B846F1}">
                <asvg:svgBlip xmlns:asvg="http://schemas.microsoft.com/office/drawing/2016/SVG/main" r:embed="rId409"/>
              </a:ext>
            </a:extLst>
          </a:blip>
          <a:stretch>
            <a:fillRect/>
          </a:stretch>
        </p:blipFill>
        <p:spPr>
          <a:xfrm>
            <a:off x="10537643" y="4401529"/>
            <a:ext cx="252000" cy="252000"/>
          </a:xfrm>
          <a:prstGeom prst="rect">
            <a:avLst/>
          </a:prstGeom>
        </p:spPr>
      </p:pic>
      <p:pic>
        <p:nvPicPr>
          <p:cNvPr id="211" name="Graphic 210">
            <a:extLst>
              <a:ext uri="{FF2B5EF4-FFF2-40B4-BE49-F238E27FC236}">
                <a16:creationId xmlns:a16="http://schemas.microsoft.com/office/drawing/2014/main" id="{8460F436-8DC2-F618-2236-18914A361BA9}"/>
              </a:ext>
            </a:extLst>
          </p:cNvPr>
          <p:cNvPicPr>
            <a:picLocks noChangeAspect="1"/>
          </p:cNvPicPr>
          <p:nvPr/>
        </p:nvPicPr>
        <p:blipFill>
          <a:blip r:embed="rId410">
            <a:extLst>
              <a:ext uri="{96DAC541-7B7A-43D3-8B79-37D633B846F1}">
                <asvg:svgBlip xmlns:asvg="http://schemas.microsoft.com/office/drawing/2016/SVG/main" r:embed="rId411"/>
              </a:ext>
            </a:extLst>
          </a:blip>
          <a:stretch>
            <a:fillRect/>
          </a:stretch>
        </p:blipFill>
        <p:spPr>
          <a:xfrm>
            <a:off x="11224149" y="4401529"/>
            <a:ext cx="252000" cy="252000"/>
          </a:xfrm>
          <a:prstGeom prst="rect">
            <a:avLst/>
          </a:prstGeom>
        </p:spPr>
      </p:pic>
      <p:sp>
        <p:nvSpPr>
          <p:cNvPr id="212" name="TextBox 211">
            <a:extLst>
              <a:ext uri="{FF2B5EF4-FFF2-40B4-BE49-F238E27FC236}">
                <a16:creationId xmlns:a16="http://schemas.microsoft.com/office/drawing/2014/main" id="{29EC9CE5-1E60-C547-A5E6-BD45F92E781D}"/>
              </a:ext>
            </a:extLst>
          </p:cNvPr>
          <p:cNvSpPr txBox="1"/>
          <p:nvPr/>
        </p:nvSpPr>
        <p:spPr>
          <a:xfrm>
            <a:off x="27575" y="4014916"/>
            <a:ext cx="1839433" cy="307777"/>
          </a:xfrm>
          <a:prstGeom prst="rect">
            <a:avLst/>
          </a:prstGeom>
          <a:noFill/>
        </p:spPr>
        <p:txBody>
          <a:bodyPr wrap="square" rtlCol="0">
            <a:spAutoFit/>
          </a:bodyPr>
          <a:lstStyle/>
          <a:p>
            <a:r>
              <a:rPr lang="en-GB" sz="1400"/>
              <a:t>Storage</a:t>
            </a:r>
          </a:p>
        </p:txBody>
      </p:sp>
      <p:pic>
        <p:nvPicPr>
          <p:cNvPr id="213" name="Graphic 212">
            <a:extLst>
              <a:ext uri="{FF2B5EF4-FFF2-40B4-BE49-F238E27FC236}">
                <a16:creationId xmlns:a16="http://schemas.microsoft.com/office/drawing/2014/main" id="{398802F3-673E-1931-94D8-6DC5349E5498}"/>
              </a:ext>
            </a:extLst>
          </p:cNvPr>
          <p:cNvPicPr>
            <a:picLocks noChangeAspect="1"/>
          </p:cNvPicPr>
          <p:nvPr/>
        </p:nvPicPr>
        <p:blipFill>
          <a:blip r:embed="rId412">
            <a:extLst>
              <a:ext uri="{96DAC541-7B7A-43D3-8B79-37D633B846F1}">
                <asvg:svgBlip xmlns:asvg="http://schemas.microsoft.com/office/drawing/2016/SVG/main" r:embed="rId413"/>
              </a:ext>
            </a:extLst>
          </a:blip>
          <a:stretch>
            <a:fillRect/>
          </a:stretch>
        </p:blipFill>
        <p:spPr>
          <a:xfrm>
            <a:off x="268983" y="3501197"/>
            <a:ext cx="252000" cy="252000"/>
          </a:xfrm>
          <a:prstGeom prst="rect">
            <a:avLst/>
          </a:prstGeom>
        </p:spPr>
      </p:pic>
      <p:pic>
        <p:nvPicPr>
          <p:cNvPr id="214" name="Graphic 213">
            <a:extLst>
              <a:ext uri="{FF2B5EF4-FFF2-40B4-BE49-F238E27FC236}">
                <a16:creationId xmlns:a16="http://schemas.microsoft.com/office/drawing/2014/main" id="{922FBA2B-502D-65B8-AB65-77AC69346D8E}"/>
              </a:ext>
            </a:extLst>
          </p:cNvPr>
          <p:cNvPicPr>
            <a:picLocks noChangeAspect="1"/>
          </p:cNvPicPr>
          <p:nvPr/>
        </p:nvPicPr>
        <p:blipFill>
          <a:blip r:embed="rId414">
            <a:extLst>
              <a:ext uri="{96DAC541-7B7A-43D3-8B79-37D633B846F1}">
                <asvg:svgBlip xmlns:asvg="http://schemas.microsoft.com/office/drawing/2016/SVG/main" r:embed="rId415"/>
              </a:ext>
            </a:extLst>
          </a:blip>
          <a:stretch>
            <a:fillRect/>
          </a:stretch>
        </p:blipFill>
        <p:spPr>
          <a:xfrm>
            <a:off x="1000983" y="3501197"/>
            <a:ext cx="252000" cy="252000"/>
          </a:xfrm>
          <a:prstGeom prst="rect">
            <a:avLst/>
          </a:prstGeom>
        </p:spPr>
      </p:pic>
      <p:pic>
        <p:nvPicPr>
          <p:cNvPr id="215" name="Graphic 214">
            <a:extLst>
              <a:ext uri="{FF2B5EF4-FFF2-40B4-BE49-F238E27FC236}">
                <a16:creationId xmlns:a16="http://schemas.microsoft.com/office/drawing/2014/main" id="{14271383-C39D-9B5D-0D79-0565E35D5187}"/>
              </a:ext>
            </a:extLst>
          </p:cNvPr>
          <p:cNvPicPr>
            <a:picLocks noChangeAspect="1"/>
          </p:cNvPicPr>
          <p:nvPr/>
        </p:nvPicPr>
        <p:blipFill>
          <a:blip r:embed="rId416">
            <a:extLst>
              <a:ext uri="{96DAC541-7B7A-43D3-8B79-37D633B846F1}">
                <asvg:svgBlip xmlns:asvg="http://schemas.microsoft.com/office/drawing/2016/SVG/main" r:embed="rId417"/>
              </a:ext>
            </a:extLst>
          </a:blip>
          <a:stretch>
            <a:fillRect/>
          </a:stretch>
        </p:blipFill>
        <p:spPr>
          <a:xfrm>
            <a:off x="1732983" y="3501197"/>
            <a:ext cx="252000" cy="252000"/>
          </a:xfrm>
          <a:prstGeom prst="rect">
            <a:avLst/>
          </a:prstGeom>
        </p:spPr>
      </p:pic>
      <p:pic>
        <p:nvPicPr>
          <p:cNvPr id="216" name="Graphic 215">
            <a:extLst>
              <a:ext uri="{FF2B5EF4-FFF2-40B4-BE49-F238E27FC236}">
                <a16:creationId xmlns:a16="http://schemas.microsoft.com/office/drawing/2014/main" id="{B717DF78-B80A-F51C-7169-39CCDCE18952}"/>
              </a:ext>
            </a:extLst>
          </p:cNvPr>
          <p:cNvPicPr>
            <a:picLocks noChangeAspect="1"/>
          </p:cNvPicPr>
          <p:nvPr/>
        </p:nvPicPr>
        <p:blipFill>
          <a:blip r:embed="rId418">
            <a:extLst>
              <a:ext uri="{96DAC541-7B7A-43D3-8B79-37D633B846F1}">
                <asvg:svgBlip xmlns:asvg="http://schemas.microsoft.com/office/drawing/2016/SVG/main" r:embed="rId419"/>
              </a:ext>
            </a:extLst>
          </a:blip>
          <a:stretch>
            <a:fillRect/>
          </a:stretch>
        </p:blipFill>
        <p:spPr>
          <a:xfrm>
            <a:off x="2464983" y="3501197"/>
            <a:ext cx="252000" cy="252000"/>
          </a:xfrm>
          <a:prstGeom prst="rect">
            <a:avLst/>
          </a:prstGeom>
        </p:spPr>
      </p:pic>
      <p:pic>
        <p:nvPicPr>
          <p:cNvPr id="217" name="Graphic 216">
            <a:extLst>
              <a:ext uri="{FF2B5EF4-FFF2-40B4-BE49-F238E27FC236}">
                <a16:creationId xmlns:a16="http://schemas.microsoft.com/office/drawing/2014/main" id="{40CCF043-3530-359E-440B-EAA6CE054F92}"/>
              </a:ext>
            </a:extLst>
          </p:cNvPr>
          <p:cNvPicPr>
            <a:picLocks noChangeAspect="1"/>
          </p:cNvPicPr>
          <p:nvPr/>
        </p:nvPicPr>
        <p:blipFill>
          <a:blip r:embed="rId420">
            <a:extLst>
              <a:ext uri="{96DAC541-7B7A-43D3-8B79-37D633B846F1}">
                <asvg:svgBlip xmlns:asvg="http://schemas.microsoft.com/office/drawing/2016/SVG/main" r:embed="rId421"/>
              </a:ext>
            </a:extLst>
          </a:blip>
          <a:stretch>
            <a:fillRect/>
          </a:stretch>
        </p:blipFill>
        <p:spPr>
          <a:xfrm>
            <a:off x="3196983" y="3501197"/>
            <a:ext cx="252000" cy="252000"/>
          </a:xfrm>
          <a:prstGeom prst="rect">
            <a:avLst/>
          </a:prstGeom>
        </p:spPr>
      </p:pic>
      <p:pic>
        <p:nvPicPr>
          <p:cNvPr id="218" name="Graphic 217">
            <a:extLst>
              <a:ext uri="{FF2B5EF4-FFF2-40B4-BE49-F238E27FC236}">
                <a16:creationId xmlns:a16="http://schemas.microsoft.com/office/drawing/2014/main" id="{583977DA-5D97-7CCF-3E5B-AE779D004696}"/>
              </a:ext>
            </a:extLst>
          </p:cNvPr>
          <p:cNvPicPr>
            <a:picLocks noChangeAspect="1"/>
          </p:cNvPicPr>
          <p:nvPr/>
        </p:nvPicPr>
        <p:blipFill>
          <a:blip r:embed="rId422">
            <a:extLst>
              <a:ext uri="{96DAC541-7B7A-43D3-8B79-37D633B846F1}">
                <asvg:svgBlip xmlns:asvg="http://schemas.microsoft.com/office/drawing/2016/SVG/main" r:embed="rId423"/>
              </a:ext>
            </a:extLst>
          </a:blip>
          <a:stretch>
            <a:fillRect/>
          </a:stretch>
        </p:blipFill>
        <p:spPr>
          <a:xfrm>
            <a:off x="3928983" y="3501197"/>
            <a:ext cx="252000" cy="252000"/>
          </a:xfrm>
          <a:prstGeom prst="rect">
            <a:avLst/>
          </a:prstGeom>
        </p:spPr>
      </p:pic>
      <p:pic>
        <p:nvPicPr>
          <p:cNvPr id="219" name="Graphic 218">
            <a:extLst>
              <a:ext uri="{FF2B5EF4-FFF2-40B4-BE49-F238E27FC236}">
                <a16:creationId xmlns:a16="http://schemas.microsoft.com/office/drawing/2014/main" id="{02988C63-210A-19E9-5688-5D581E23D568}"/>
              </a:ext>
            </a:extLst>
          </p:cNvPr>
          <p:cNvPicPr>
            <a:picLocks noChangeAspect="1"/>
          </p:cNvPicPr>
          <p:nvPr/>
        </p:nvPicPr>
        <p:blipFill>
          <a:blip r:embed="rId424">
            <a:extLst>
              <a:ext uri="{96DAC541-7B7A-43D3-8B79-37D633B846F1}">
                <asvg:svgBlip xmlns:asvg="http://schemas.microsoft.com/office/drawing/2016/SVG/main" r:embed="rId425"/>
              </a:ext>
            </a:extLst>
          </a:blip>
          <a:stretch>
            <a:fillRect/>
          </a:stretch>
        </p:blipFill>
        <p:spPr>
          <a:xfrm>
            <a:off x="4660983" y="3501197"/>
            <a:ext cx="252000" cy="252000"/>
          </a:xfrm>
          <a:prstGeom prst="rect">
            <a:avLst/>
          </a:prstGeom>
        </p:spPr>
      </p:pic>
      <p:pic>
        <p:nvPicPr>
          <p:cNvPr id="220" name="Graphic 219">
            <a:extLst>
              <a:ext uri="{FF2B5EF4-FFF2-40B4-BE49-F238E27FC236}">
                <a16:creationId xmlns:a16="http://schemas.microsoft.com/office/drawing/2014/main" id="{BFD7A156-A982-0429-8D71-F761D258CA2D}"/>
              </a:ext>
            </a:extLst>
          </p:cNvPr>
          <p:cNvPicPr>
            <a:picLocks noChangeAspect="1"/>
          </p:cNvPicPr>
          <p:nvPr/>
        </p:nvPicPr>
        <p:blipFill>
          <a:blip r:embed="rId426">
            <a:extLst>
              <a:ext uri="{96DAC541-7B7A-43D3-8B79-37D633B846F1}">
                <asvg:svgBlip xmlns:asvg="http://schemas.microsoft.com/office/drawing/2016/SVG/main" r:embed="rId427"/>
              </a:ext>
            </a:extLst>
          </a:blip>
          <a:stretch>
            <a:fillRect/>
          </a:stretch>
        </p:blipFill>
        <p:spPr>
          <a:xfrm>
            <a:off x="5392983" y="3501197"/>
            <a:ext cx="252000" cy="252000"/>
          </a:xfrm>
          <a:prstGeom prst="rect">
            <a:avLst/>
          </a:prstGeom>
        </p:spPr>
      </p:pic>
      <p:pic>
        <p:nvPicPr>
          <p:cNvPr id="221" name="Graphic 220">
            <a:extLst>
              <a:ext uri="{FF2B5EF4-FFF2-40B4-BE49-F238E27FC236}">
                <a16:creationId xmlns:a16="http://schemas.microsoft.com/office/drawing/2014/main" id="{DEE2732F-0D60-054A-51DC-3BFA304EDA59}"/>
              </a:ext>
            </a:extLst>
          </p:cNvPr>
          <p:cNvPicPr>
            <a:picLocks noChangeAspect="1"/>
          </p:cNvPicPr>
          <p:nvPr/>
        </p:nvPicPr>
        <p:blipFill>
          <a:blip r:embed="rId428">
            <a:extLst>
              <a:ext uri="{96DAC541-7B7A-43D3-8B79-37D633B846F1}">
                <asvg:svgBlip xmlns:asvg="http://schemas.microsoft.com/office/drawing/2016/SVG/main" r:embed="rId429"/>
              </a:ext>
            </a:extLst>
          </a:blip>
          <a:stretch>
            <a:fillRect/>
          </a:stretch>
        </p:blipFill>
        <p:spPr>
          <a:xfrm>
            <a:off x="6124983" y="3501197"/>
            <a:ext cx="252000" cy="252000"/>
          </a:xfrm>
          <a:prstGeom prst="rect">
            <a:avLst/>
          </a:prstGeom>
        </p:spPr>
      </p:pic>
      <p:pic>
        <p:nvPicPr>
          <p:cNvPr id="222" name="Graphic 221">
            <a:extLst>
              <a:ext uri="{FF2B5EF4-FFF2-40B4-BE49-F238E27FC236}">
                <a16:creationId xmlns:a16="http://schemas.microsoft.com/office/drawing/2014/main" id="{41532375-DED6-DF1F-D04D-EAD249B05FF4}"/>
              </a:ext>
            </a:extLst>
          </p:cNvPr>
          <p:cNvPicPr>
            <a:picLocks noChangeAspect="1"/>
          </p:cNvPicPr>
          <p:nvPr/>
        </p:nvPicPr>
        <p:blipFill>
          <a:blip r:embed="rId430">
            <a:extLst>
              <a:ext uri="{96DAC541-7B7A-43D3-8B79-37D633B846F1}">
                <asvg:svgBlip xmlns:asvg="http://schemas.microsoft.com/office/drawing/2016/SVG/main" r:embed="rId431"/>
              </a:ext>
            </a:extLst>
          </a:blip>
          <a:stretch>
            <a:fillRect/>
          </a:stretch>
        </p:blipFill>
        <p:spPr>
          <a:xfrm>
            <a:off x="6856983" y="3501197"/>
            <a:ext cx="252000" cy="252000"/>
          </a:xfrm>
          <a:prstGeom prst="rect">
            <a:avLst/>
          </a:prstGeom>
        </p:spPr>
      </p:pic>
      <p:pic>
        <p:nvPicPr>
          <p:cNvPr id="223" name="Graphic 222">
            <a:extLst>
              <a:ext uri="{FF2B5EF4-FFF2-40B4-BE49-F238E27FC236}">
                <a16:creationId xmlns:a16="http://schemas.microsoft.com/office/drawing/2014/main" id="{DFC5360B-8B02-5F36-6792-A8199A6E0D3E}"/>
              </a:ext>
            </a:extLst>
          </p:cNvPr>
          <p:cNvPicPr>
            <a:picLocks noChangeAspect="1"/>
          </p:cNvPicPr>
          <p:nvPr/>
        </p:nvPicPr>
        <p:blipFill>
          <a:blip r:embed="rId432">
            <a:extLst>
              <a:ext uri="{96DAC541-7B7A-43D3-8B79-37D633B846F1}">
                <asvg:svgBlip xmlns:asvg="http://schemas.microsoft.com/office/drawing/2016/SVG/main" r:embed="rId433"/>
              </a:ext>
            </a:extLst>
          </a:blip>
          <a:stretch>
            <a:fillRect/>
          </a:stretch>
        </p:blipFill>
        <p:spPr>
          <a:xfrm>
            <a:off x="7588983" y="3501197"/>
            <a:ext cx="252000" cy="252000"/>
          </a:xfrm>
          <a:prstGeom prst="rect">
            <a:avLst/>
          </a:prstGeom>
        </p:spPr>
      </p:pic>
      <p:pic>
        <p:nvPicPr>
          <p:cNvPr id="224" name="Graphic 223">
            <a:extLst>
              <a:ext uri="{FF2B5EF4-FFF2-40B4-BE49-F238E27FC236}">
                <a16:creationId xmlns:a16="http://schemas.microsoft.com/office/drawing/2014/main" id="{C9543055-081C-5E21-C581-B851317576F4}"/>
              </a:ext>
            </a:extLst>
          </p:cNvPr>
          <p:cNvPicPr>
            <a:picLocks noChangeAspect="1"/>
          </p:cNvPicPr>
          <p:nvPr/>
        </p:nvPicPr>
        <p:blipFill>
          <a:blip r:embed="rId434">
            <a:extLst>
              <a:ext uri="{96DAC541-7B7A-43D3-8B79-37D633B846F1}">
                <asvg:svgBlip xmlns:asvg="http://schemas.microsoft.com/office/drawing/2016/SVG/main" r:embed="rId435"/>
              </a:ext>
            </a:extLst>
          </a:blip>
          <a:stretch>
            <a:fillRect/>
          </a:stretch>
        </p:blipFill>
        <p:spPr>
          <a:xfrm>
            <a:off x="8320983" y="3501197"/>
            <a:ext cx="252000" cy="252000"/>
          </a:xfrm>
          <a:prstGeom prst="rect">
            <a:avLst/>
          </a:prstGeom>
        </p:spPr>
      </p:pic>
      <p:pic>
        <p:nvPicPr>
          <p:cNvPr id="225" name="Graphic 224">
            <a:extLst>
              <a:ext uri="{FF2B5EF4-FFF2-40B4-BE49-F238E27FC236}">
                <a16:creationId xmlns:a16="http://schemas.microsoft.com/office/drawing/2014/main" id="{B4337614-E502-3B11-8927-794405103A3F}"/>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9052983" y="3501197"/>
            <a:ext cx="252000" cy="252000"/>
          </a:xfrm>
          <a:prstGeom prst="rect">
            <a:avLst/>
          </a:prstGeom>
        </p:spPr>
      </p:pic>
      <p:pic>
        <p:nvPicPr>
          <p:cNvPr id="226" name="Graphic 225">
            <a:extLst>
              <a:ext uri="{FF2B5EF4-FFF2-40B4-BE49-F238E27FC236}">
                <a16:creationId xmlns:a16="http://schemas.microsoft.com/office/drawing/2014/main" id="{D95FE3E7-6876-E76F-1DF5-85086738FB85}"/>
              </a:ext>
            </a:extLst>
          </p:cNvPr>
          <p:cNvPicPr>
            <a:picLocks noChangeAspect="1"/>
          </p:cNvPicPr>
          <p:nvPr/>
        </p:nvPicPr>
        <p:blipFill>
          <a:blip r:embed="rId436">
            <a:extLst>
              <a:ext uri="{96DAC541-7B7A-43D3-8B79-37D633B846F1}">
                <asvg:svgBlip xmlns:asvg="http://schemas.microsoft.com/office/drawing/2016/SVG/main" r:embed="rId437"/>
              </a:ext>
            </a:extLst>
          </a:blip>
          <a:stretch>
            <a:fillRect/>
          </a:stretch>
        </p:blipFill>
        <p:spPr>
          <a:xfrm>
            <a:off x="9784983" y="3501197"/>
            <a:ext cx="252000" cy="252000"/>
          </a:xfrm>
          <a:prstGeom prst="rect">
            <a:avLst/>
          </a:prstGeom>
        </p:spPr>
      </p:pic>
      <p:pic>
        <p:nvPicPr>
          <p:cNvPr id="227" name="Graphic 226">
            <a:extLst>
              <a:ext uri="{FF2B5EF4-FFF2-40B4-BE49-F238E27FC236}">
                <a16:creationId xmlns:a16="http://schemas.microsoft.com/office/drawing/2014/main" id="{3402A23A-A5B9-87E5-9E91-91A83BC3EC7D}"/>
              </a:ext>
            </a:extLst>
          </p:cNvPr>
          <p:cNvPicPr>
            <a:picLocks noChangeAspect="1"/>
          </p:cNvPicPr>
          <p:nvPr/>
        </p:nvPicPr>
        <p:blipFill>
          <a:blip r:embed="rId438">
            <a:extLst>
              <a:ext uri="{96DAC541-7B7A-43D3-8B79-37D633B846F1}">
                <asvg:svgBlip xmlns:asvg="http://schemas.microsoft.com/office/drawing/2016/SVG/main" r:embed="rId439"/>
              </a:ext>
            </a:extLst>
          </a:blip>
          <a:stretch>
            <a:fillRect/>
          </a:stretch>
        </p:blipFill>
        <p:spPr>
          <a:xfrm>
            <a:off x="10516983" y="3501197"/>
            <a:ext cx="252000" cy="252000"/>
          </a:xfrm>
          <a:prstGeom prst="rect">
            <a:avLst/>
          </a:prstGeom>
        </p:spPr>
      </p:pic>
      <p:pic>
        <p:nvPicPr>
          <p:cNvPr id="228" name="Graphic 227">
            <a:extLst>
              <a:ext uri="{FF2B5EF4-FFF2-40B4-BE49-F238E27FC236}">
                <a16:creationId xmlns:a16="http://schemas.microsoft.com/office/drawing/2014/main" id="{B7603F81-D308-D3DA-2712-8D9E1C1B679F}"/>
              </a:ext>
            </a:extLst>
          </p:cNvPr>
          <p:cNvPicPr>
            <a:picLocks noChangeAspect="1"/>
          </p:cNvPicPr>
          <p:nvPr/>
        </p:nvPicPr>
        <p:blipFill>
          <a:blip r:embed="rId440">
            <a:extLst>
              <a:ext uri="{96DAC541-7B7A-43D3-8B79-37D633B846F1}">
                <asvg:svgBlip xmlns:asvg="http://schemas.microsoft.com/office/drawing/2016/SVG/main" r:embed="rId441"/>
              </a:ext>
            </a:extLst>
          </a:blip>
          <a:stretch>
            <a:fillRect/>
          </a:stretch>
        </p:blipFill>
        <p:spPr>
          <a:xfrm>
            <a:off x="11248983" y="3501197"/>
            <a:ext cx="252000" cy="252000"/>
          </a:xfrm>
          <a:prstGeom prst="rect">
            <a:avLst/>
          </a:prstGeom>
        </p:spPr>
      </p:pic>
      <p:sp>
        <p:nvSpPr>
          <p:cNvPr id="229" name="TextBox 228">
            <a:extLst>
              <a:ext uri="{FF2B5EF4-FFF2-40B4-BE49-F238E27FC236}">
                <a16:creationId xmlns:a16="http://schemas.microsoft.com/office/drawing/2014/main" id="{82E38F90-D1D4-6A07-BB0D-9FF7744C42A2}"/>
              </a:ext>
            </a:extLst>
          </p:cNvPr>
          <p:cNvSpPr txBox="1"/>
          <p:nvPr/>
        </p:nvSpPr>
        <p:spPr>
          <a:xfrm>
            <a:off x="-27423" y="3013448"/>
            <a:ext cx="1839433" cy="307777"/>
          </a:xfrm>
          <a:prstGeom prst="rect">
            <a:avLst/>
          </a:prstGeom>
          <a:noFill/>
        </p:spPr>
        <p:txBody>
          <a:bodyPr wrap="square" rtlCol="0">
            <a:spAutoFit/>
          </a:bodyPr>
          <a:lstStyle/>
          <a:p>
            <a:r>
              <a:rPr lang="en-GB" sz="1400"/>
              <a:t>Web</a:t>
            </a:r>
          </a:p>
        </p:txBody>
      </p:sp>
    </p:spTree>
    <p:extLst>
      <p:ext uri="{BB962C8B-B14F-4D97-AF65-F5344CB8AC3E}">
        <p14:creationId xmlns:p14="http://schemas.microsoft.com/office/powerpoint/2010/main" val="3814063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intro pin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6437785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intro blu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841553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intro orang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7960595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intro brow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628309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arning gradient ic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835D72-8EEE-608C-FA7B-41D90896BAD6}"/>
              </a:ext>
            </a:extLst>
          </p:cNvPr>
          <p:cNvPicPr>
            <a:picLocks noChangeAspect="1"/>
          </p:cNvPicPr>
          <p:nvPr/>
        </p:nvPicPr>
        <p:blipFill>
          <a:blip r:embed="rId2"/>
          <a:stretch>
            <a:fillRect/>
          </a:stretch>
        </p:blipFill>
        <p:spPr>
          <a:xfrm>
            <a:off x="838200" y="240635"/>
            <a:ext cx="720000" cy="720000"/>
          </a:xfrm>
          <a:prstGeom prst="rect">
            <a:avLst/>
          </a:prstGeom>
        </p:spPr>
      </p:pic>
      <p:pic>
        <p:nvPicPr>
          <p:cNvPr id="8" name="Picture 7">
            <a:extLst>
              <a:ext uri="{FF2B5EF4-FFF2-40B4-BE49-F238E27FC236}">
                <a16:creationId xmlns:a16="http://schemas.microsoft.com/office/drawing/2014/main" id="{038D9338-6773-2FE3-BAD8-297565248262}"/>
              </a:ext>
            </a:extLst>
          </p:cNvPr>
          <p:cNvPicPr>
            <a:picLocks noChangeAspect="1"/>
          </p:cNvPicPr>
          <p:nvPr/>
        </p:nvPicPr>
        <p:blipFill>
          <a:blip r:embed="rId3"/>
          <a:stretch>
            <a:fillRect/>
          </a:stretch>
        </p:blipFill>
        <p:spPr>
          <a:xfrm>
            <a:off x="4186186" y="320846"/>
            <a:ext cx="720000" cy="720000"/>
          </a:xfrm>
          <a:prstGeom prst="rect">
            <a:avLst/>
          </a:prstGeom>
        </p:spPr>
      </p:pic>
      <p:pic>
        <p:nvPicPr>
          <p:cNvPr id="9" name="Picture 8">
            <a:extLst>
              <a:ext uri="{FF2B5EF4-FFF2-40B4-BE49-F238E27FC236}">
                <a16:creationId xmlns:a16="http://schemas.microsoft.com/office/drawing/2014/main" id="{2CD67A01-67EB-04C3-4D37-55A2219E3CE0}"/>
              </a:ext>
            </a:extLst>
          </p:cNvPr>
          <p:cNvPicPr>
            <a:picLocks noChangeAspect="1"/>
          </p:cNvPicPr>
          <p:nvPr/>
        </p:nvPicPr>
        <p:blipFill>
          <a:blip r:embed="rId4"/>
          <a:stretch>
            <a:fillRect/>
          </a:stretch>
        </p:blipFill>
        <p:spPr>
          <a:xfrm>
            <a:off x="5860179" y="401056"/>
            <a:ext cx="720000" cy="720000"/>
          </a:xfrm>
          <a:prstGeom prst="rect">
            <a:avLst/>
          </a:prstGeom>
        </p:spPr>
      </p:pic>
      <p:pic>
        <p:nvPicPr>
          <p:cNvPr id="10" name="Picture 9">
            <a:extLst>
              <a:ext uri="{FF2B5EF4-FFF2-40B4-BE49-F238E27FC236}">
                <a16:creationId xmlns:a16="http://schemas.microsoft.com/office/drawing/2014/main" id="{7648F314-172F-A8AA-11BD-162E45735E7F}"/>
              </a:ext>
            </a:extLst>
          </p:cNvPr>
          <p:cNvPicPr>
            <a:picLocks noChangeAspect="1"/>
          </p:cNvPicPr>
          <p:nvPr/>
        </p:nvPicPr>
        <p:blipFill>
          <a:blip r:embed="rId5"/>
          <a:stretch>
            <a:fillRect/>
          </a:stretch>
        </p:blipFill>
        <p:spPr>
          <a:xfrm>
            <a:off x="7534172" y="401056"/>
            <a:ext cx="720000" cy="720000"/>
          </a:xfrm>
          <a:prstGeom prst="rect">
            <a:avLst/>
          </a:prstGeom>
        </p:spPr>
      </p:pic>
      <p:pic>
        <p:nvPicPr>
          <p:cNvPr id="11" name="Picture 10">
            <a:extLst>
              <a:ext uri="{FF2B5EF4-FFF2-40B4-BE49-F238E27FC236}">
                <a16:creationId xmlns:a16="http://schemas.microsoft.com/office/drawing/2014/main" id="{73E0FFD4-7F1A-F1ED-6424-34BA24465763}"/>
              </a:ext>
            </a:extLst>
          </p:cNvPr>
          <p:cNvPicPr>
            <a:picLocks noChangeAspect="1"/>
          </p:cNvPicPr>
          <p:nvPr/>
        </p:nvPicPr>
        <p:blipFill>
          <a:blip r:embed="rId6"/>
          <a:stretch>
            <a:fillRect/>
          </a:stretch>
        </p:blipFill>
        <p:spPr>
          <a:xfrm>
            <a:off x="9208167" y="326027"/>
            <a:ext cx="720000" cy="720000"/>
          </a:xfrm>
          <a:prstGeom prst="rect">
            <a:avLst/>
          </a:prstGeom>
        </p:spPr>
      </p:pic>
      <p:pic>
        <p:nvPicPr>
          <p:cNvPr id="12" name="Picture 11">
            <a:extLst>
              <a:ext uri="{FF2B5EF4-FFF2-40B4-BE49-F238E27FC236}">
                <a16:creationId xmlns:a16="http://schemas.microsoft.com/office/drawing/2014/main" id="{1EF8357A-CEDE-5241-98C6-F80A1A9736EB}"/>
              </a:ext>
            </a:extLst>
          </p:cNvPr>
          <p:cNvPicPr>
            <a:picLocks noChangeAspect="1"/>
          </p:cNvPicPr>
          <p:nvPr/>
        </p:nvPicPr>
        <p:blipFill>
          <a:blip r:embed="rId7"/>
          <a:stretch>
            <a:fillRect/>
          </a:stretch>
        </p:blipFill>
        <p:spPr>
          <a:xfrm>
            <a:off x="2512193" y="320846"/>
            <a:ext cx="720000" cy="720000"/>
          </a:xfrm>
          <a:prstGeom prst="rect">
            <a:avLst/>
          </a:prstGeom>
        </p:spPr>
      </p:pic>
      <p:pic>
        <p:nvPicPr>
          <p:cNvPr id="13" name="Picture 12">
            <a:extLst>
              <a:ext uri="{FF2B5EF4-FFF2-40B4-BE49-F238E27FC236}">
                <a16:creationId xmlns:a16="http://schemas.microsoft.com/office/drawing/2014/main" id="{6975AE5B-6BD1-3655-900C-00EACEB5E394}"/>
              </a:ext>
            </a:extLst>
          </p:cNvPr>
          <p:cNvPicPr>
            <a:picLocks noChangeAspect="1"/>
          </p:cNvPicPr>
          <p:nvPr/>
        </p:nvPicPr>
        <p:blipFill>
          <a:blip r:embed="rId8"/>
          <a:stretch>
            <a:fillRect/>
          </a:stretch>
        </p:blipFill>
        <p:spPr>
          <a:xfrm>
            <a:off x="2512193" y="1392605"/>
            <a:ext cx="720000" cy="720000"/>
          </a:xfrm>
          <a:prstGeom prst="rect">
            <a:avLst/>
          </a:prstGeom>
        </p:spPr>
      </p:pic>
      <p:pic>
        <p:nvPicPr>
          <p:cNvPr id="14" name="Picture 13">
            <a:extLst>
              <a:ext uri="{FF2B5EF4-FFF2-40B4-BE49-F238E27FC236}">
                <a16:creationId xmlns:a16="http://schemas.microsoft.com/office/drawing/2014/main" id="{CB763397-0282-8F8A-C9CA-9AEF353FF507}"/>
              </a:ext>
            </a:extLst>
          </p:cNvPr>
          <p:cNvPicPr>
            <a:picLocks noChangeAspect="1"/>
          </p:cNvPicPr>
          <p:nvPr/>
        </p:nvPicPr>
        <p:blipFill>
          <a:blip r:embed="rId9"/>
          <a:stretch>
            <a:fillRect/>
          </a:stretch>
        </p:blipFill>
        <p:spPr>
          <a:xfrm>
            <a:off x="4186186" y="1392605"/>
            <a:ext cx="720000" cy="720000"/>
          </a:xfrm>
          <a:prstGeom prst="rect">
            <a:avLst/>
          </a:prstGeom>
        </p:spPr>
      </p:pic>
      <p:pic>
        <p:nvPicPr>
          <p:cNvPr id="16" name="Picture 15">
            <a:extLst>
              <a:ext uri="{FF2B5EF4-FFF2-40B4-BE49-F238E27FC236}">
                <a16:creationId xmlns:a16="http://schemas.microsoft.com/office/drawing/2014/main" id="{9D276061-CC22-7C74-BB06-7154CCADCC47}"/>
              </a:ext>
            </a:extLst>
          </p:cNvPr>
          <p:cNvPicPr>
            <a:picLocks noChangeAspect="1"/>
          </p:cNvPicPr>
          <p:nvPr/>
        </p:nvPicPr>
        <p:blipFill>
          <a:blip r:embed="rId10"/>
          <a:stretch>
            <a:fillRect/>
          </a:stretch>
        </p:blipFill>
        <p:spPr>
          <a:xfrm>
            <a:off x="5860179" y="1392605"/>
            <a:ext cx="720000" cy="720000"/>
          </a:xfrm>
          <a:prstGeom prst="rect">
            <a:avLst/>
          </a:prstGeom>
        </p:spPr>
      </p:pic>
      <p:pic>
        <p:nvPicPr>
          <p:cNvPr id="17" name="Picture 16">
            <a:extLst>
              <a:ext uri="{FF2B5EF4-FFF2-40B4-BE49-F238E27FC236}">
                <a16:creationId xmlns:a16="http://schemas.microsoft.com/office/drawing/2014/main" id="{2A483702-14D6-E31A-1239-9FF066C5076F}"/>
              </a:ext>
            </a:extLst>
          </p:cNvPr>
          <p:cNvPicPr>
            <a:picLocks noChangeAspect="1"/>
          </p:cNvPicPr>
          <p:nvPr/>
        </p:nvPicPr>
        <p:blipFill>
          <a:blip r:embed="rId11"/>
          <a:stretch>
            <a:fillRect/>
          </a:stretch>
        </p:blipFill>
        <p:spPr>
          <a:xfrm>
            <a:off x="7534172" y="1399902"/>
            <a:ext cx="720000" cy="720000"/>
          </a:xfrm>
          <a:prstGeom prst="rect">
            <a:avLst/>
          </a:prstGeom>
        </p:spPr>
      </p:pic>
      <p:pic>
        <p:nvPicPr>
          <p:cNvPr id="21" name="Picture 20">
            <a:extLst>
              <a:ext uri="{FF2B5EF4-FFF2-40B4-BE49-F238E27FC236}">
                <a16:creationId xmlns:a16="http://schemas.microsoft.com/office/drawing/2014/main" id="{CC1A1AE6-ADB4-508E-00FD-ACB1B43AB398}"/>
              </a:ext>
            </a:extLst>
          </p:cNvPr>
          <p:cNvPicPr>
            <a:picLocks noChangeAspect="1"/>
          </p:cNvPicPr>
          <p:nvPr/>
        </p:nvPicPr>
        <p:blipFill>
          <a:blip r:embed="rId12"/>
          <a:stretch>
            <a:fillRect/>
          </a:stretch>
        </p:blipFill>
        <p:spPr>
          <a:xfrm>
            <a:off x="870029" y="1392605"/>
            <a:ext cx="720000" cy="720000"/>
          </a:xfrm>
          <a:prstGeom prst="rect">
            <a:avLst/>
          </a:prstGeom>
        </p:spPr>
      </p:pic>
      <p:pic>
        <p:nvPicPr>
          <p:cNvPr id="22" name="Picture 21">
            <a:extLst>
              <a:ext uri="{FF2B5EF4-FFF2-40B4-BE49-F238E27FC236}">
                <a16:creationId xmlns:a16="http://schemas.microsoft.com/office/drawing/2014/main" id="{0D33D7DB-388A-C7E3-6D4D-157E2BF1D3BC}"/>
              </a:ext>
            </a:extLst>
          </p:cNvPr>
          <p:cNvPicPr>
            <a:picLocks noChangeAspect="1"/>
          </p:cNvPicPr>
          <p:nvPr/>
        </p:nvPicPr>
        <p:blipFill>
          <a:blip r:embed="rId13"/>
          <a:stretch>
            <a:fillRect/>
          </a:stretch>
        </p:blipFill>
        <p:spPr>
          <a:xfrm>
            <a:off x="10882158" y="1319468"/>
            <a:ext cx="720000" cy="720000"/>
          </a:xfrm>
          <a:prstGeom prst="rect">
            <a:avLst/>
          </a:prstGeom>
        </p:spPr>
      </p:pic>
      <p:pic>
        <p:nvPicPr>
          <p:cNvPr id="24" name="Picture 23">
            <a:extLst>
              <a:ext uri="{FF2B5EF4-FFF2-40B4-BE49-F238E27FC236}">
                <a16:creationId xmlns:a16="http://schemas.microsoft.com/office/drawing/2014/main" id="{D9034205-D37D-2FC7-E135-9F7FF8D489AE}"/>
              </a:ext>
            </a:extLst>
          </p:cNvPr>
          <p:cNvPicPr>
            <a:picLocks noChangeAspect="1"/>
          </p:cNvPicPr>
          <p:nvPr/>
        </p:nvPicPr>
        <p:blipFill>
          <a:blip r:embed="rId14"/>
          <a:stretch>
            <a:fillRect/>
          </a:stretch>
        </p:blipFill>
        <p:spPr>
          <a:xfrm>
            <a:off x="870029" y="2464671"/>
            <a:ext cx="720000" cy="720000"/>
          </a:xfrm>
          <a:prstGeom prst="rect">
            <a:avLst/>
          </a:prstGeom>
        </p:spPr>
      </p:pic>
      <p:pic>
        <p:nvPicPr>
          <p:cNvPr id="25" name="Picture 24">
            <a:extLst>
              <a:ext uri="{FF2B5EF4-FFF2-40B4-BE49-F238E27FC236}">
                <a16:creationId xmlns:a16="http://schemas.microsoft.com/office/drawing/2014/main" id="{C8400AB7-13F6-0192-0E2B-33C25005DB7C}"/>
              </a:ext>
            </a:extLst>
          </p:cNvPr>
          <p:cNvPicPr>
            <a:picLocks noChangeAspect="1"/>
          </p:cNvPicPr>
          <p:nvPr/>
        </p:nvPicPr>
        <p:blipFill>
          <a:blip r:embed="rId15"/>
          <a:stretch>
            <a:fillRect/>
          </a:stretch>
        </p:blipFill>
        <p:spPr>
          <a:xfrm>
            <a:off x="10931743" y="328254"/>
            <a:ext cx="720000" cy="720000"/>
          </a:xfrm>
          <a:prstGeom prst="rect">
            <a:avLst/>
          </a:prstGeom>
        </p:spPr>
      </p:pic>
      <p:pic>
        <p:nvPicPr>
          <p:cNvPr id="26" name="Picture 25">
            <a:extLst>
              <a:ext uri="{FF2B5EF4-FFF2-40B4-BE49-F238E27FC236}">
                <a16:creationId xmlns:a16="http://schemas.microsoft.com/office/drawing/2014/main" id="{933D9FF5-DDC3-DB5C-802C-DB07610499A7}"/>
              </a:ext>
            </a:extLst>
          </p:cNvPr>
          <p:cNvPicPr>
            <a:picLocks noChangeAspect="1"/>
          </p:cNvPicPr>
          <p:nvPr/>
        </p:nvPicPr>
        <p:blipFill>
          <a:blip r:embed="rId16"/>
          <a:stretch>
            <a:fillRect/>
          </a:stretch>
        </p:blipFill>
        <p:spPr>
          <a:xfrm>
            <a:off x="9247577" y="1406975"/>
            <a:ext cx="720000" cy="720000"/>
          </a:xfrm>
          <a:prstGeom prst="rect">
            <a:avLst/>
          </a:prstGeom>
        </p:spPr>
      </p:pic>
      <p:pic>
        <p:nvPicPr>
          <p:cNvPr id="27" name="Picture 26">
            <a:extLst>
              <a:ext uri="{FF2B5EF4-FFF2-40B4-BE49-F238E27FC236}">
                <a16:creationId xmlns:a16="http://schemas.microsoft.com/office/drawing/2014/main" id="{478CBF60-EB5B-49A5-4D88-09D37F298CD0}"/>
              </a:ext>
            </a:extLst>
          </p:cNvPr>
          <p:cNvPicPr>
            <a:picLocks noChangeAspect="1"/>
          </p:cNvPicPr>
          <p:nvPr/>
        </p:nvPicPr>
        <p:blipFill>
          <a:blip r:embed="rId17"/>
          <a:stretch>
            <a:fillRect/>
          </a:stretch>
        </p:blipFill>
        <p:spPr>
          <a:xfrm>
            <a:off x="2512193" y="2464364"/>
            <a:ext cx="720000" cy="720000"/>
          </a:xfrm>
          <a:prstGeom prst="rect">
            <a:avLst/>
          </a:prstGeom>
        </p:spPr>
      </p:pic>
      <p:pic>
        <p:nvPicPr>
          <p:cNvPr id="28" name="Picture 27">
            <a:extLst>
              <a:ext uri="{FF2B5EF4-FFF2-40B4-BE49-F238E27FC236}">
                <a16:creationId xmlns:a16="http://schemas.microsoft.com/office/drawing/2014/main" id="{98BEB9AD-D718-1842-E047-09CA0C6E9BEC}"/>
              </a:ext>
            </a:extLst>
          </p:cNvPr>
          <p:cNvPicPr>
            <a:picLocks noChangeAspect="1"/>
          </p:cNvPicPr>
          <p:nvPr/>
        </p:nvPicPr>
        <p:blipFill>
          <a:blip r:embed="rId18"/>
          <a:stretch>
            <a:fillRect/>
          </a:stretch>
        </p:blipFill>
        <p:spPr>
          <a:xfrm>
            <a:off x="4186186" y="2381978"/>
            <a:ext cx="720000" cy="720000"/>
          </a:xfrm>
          <a:prstGeom prst="rect">
            <a:avLst/>
          </a:prstGeom>
        </p:spPr>
      </p:pic>
      <p:pic>
        <p:nvPicPr>
          <p:cNvPr id="29" name="Picture 28">
            <a:extLst>
              <a:ext uri="{FF2B5EF4-FFF2-40B4-BE49-F238E27FC236}">
                <a16:creationId xmlns:a16="http://schemas.microsoft.com/office/drawing/2014/main" id="{9E4A8657-F33A-DD7D-6899-84360B09677E}"/>
              </a:ext>
            </a:extLst>
          </p:cNvPr>
          <p:cNvPicPr>
            <a:picLocks noChangeAspect="1"/>
          </p:cNvPicPr>
          <p:nvPr/>
        </p:nvPicPr>
        <p:blipFill>
          <a:blip r:embed="rId19"/>
          <a:stretch>
            <a:fillRect/>
          </a:stretch>
        </p:blipFill>
        <p:spPr>
          <a:xfrm>
            <a:off x="5860179" y="2464364"/>
            <a:ext cx="720000" cy="720000"/>
          </a:xfrm>
          <a:prstGeom prst="rect">
            <a:avLst/>
          </a:prstGeom>
        </p:spPr>
      </p:pic>
      <p:pic>
        <p:nvPicPr>
          <p:cNvPr id="30" name="Picture 29">
            <a:extLst>
              <a:ext uri="{FF2B5EF4-FFF2-40B4-BE49-F238E27FC236}">
                <a16:creationId xmlns:a16="http://schemas.microsoft.com/office/drawing/2014/main" id="{EC07C9BD-CBBD-7E30-588E-5116D2AE1D75}"/>
              </a:ext>
            </a:extLst>
          </p:cNvPr>
          <p:cNvPicPr>
            <a:picLocks noChangeAspect="1"/>
          </p:cNvPicPr>
          <p:nvPr/>
        </p:nvPicPr>
        <p:blipFill>
          <a:blip r:embed="rId20"/>
          <a:stretch>
            <a:fillRect/>
          </a:stretch>
        </p:blipFill>
        <p:spPr>
          <a:xfrm>
            <a:off x="7414190" y="2482242"/>
            <a:ext cx="720000" cy="720000"/>
          </a:xfrm>
          <a:prstGeom prst="rect">
            <a:avLst/>
          </a:prstGeom>
        </p:spPr>
      </p:pic>
      <p:pic>
        <p:nvPicPr>
          <p:cNvPr id="31" name="Picture 30">
            <a:extLst>
              <a:ext uri="{FF2B5EF4-FFF2-40B4-BE49-F238E27FC236}">
                <a16:creationId xmlns:a16="http://schemas.microsoft.com/office/drawing/2014/main" id="{8D24825C-F032-7423-78DB-B68D420F0151}"/>
              </a:ext>
            </a:extLst>
          </p:cNvPr>
          <p:cNvPicPr>
            <a:picLocks noChangeAspect="1"/>
          </p:cNvPicPr>
          <p:nvPr/>
        </p:nvPicPr>
        <p:blipFill>
          <a:blip r:embed="rId21"/>
          <a:stretch>
            <a:fillRect/>
          </a:stretch>
        </p:blipFill>
        <p:spPr>
          <a:xfrm>
            <a:off x="9208165" y="2482242"/>
            <a:ext cx="720000" cy="720000"/>
          </a:xfrm>
          <a:prstGeom prst="rect">
            <a:avLst/>
          </a:prstGeom>
        </p:spPr>
      </p:pic>
      <p:pic>
        <p:nvPicPr>
          <p:cNvPr id="32" name="Picture 31">
            <a:extLst>
              <a:ext uri="{FF2B5EF4-FFF2-40B4-BE49-F238E27FC236}">
                <a16:creationId xmlns:a16="http://schemas.microsoft.com/office/drawing/2014/main" id="{5EC78E8E-70CE-FCBC-E550-21B34D1980E9}"/>
              </a:ext>
            </a:extLst>
          </p:cNvPr>
          <p:cNvPicPr>
            <a:picLocks noChangeAspect="1"/>
          </p:cNvPicPr>
          <p:nvPr/>
        </p:nvPicPr>
        <p:blipFill>
          <a:blip r:embed="rId22"/>
          <a:stretch>
            <a:fillRect/>
          </a:stretch>
        </p:blipFill>
        <p:spPr>
          <a:xfrm>
            <a:off x="10884161" y="2392341"/>
            <a:ext cx="720000" cy="720000"/>
          </a:xfrm>
          <a:prstGeom prst="rect">
            <a:avLst/>
          </a:prstGeom>
        </p:spPr>
      </p:pic>
      <p:pic>
        <p:nvPicPr>
          <p:cNvPr id="34" name="Picture 33">
            <a:extLst>
              <a:ext uri="{FF2B5EF4-FFF2-40B4-BE49-F238E27FC236}">
                <a16:creationId xmlns:a16="http://schemas.microsoft.com/office/drawing/2014/main" id="{E6F1532A-52FA-4B3C-DB01-042C68F0C50C}"/>
              </a:ext>
            </a:extLst>
          </p:cNvPr>
          <p:cNvPicPr>
            <a:picLocks noChangeAspect="1"/>
          </p:cNvPicPr>
          <p:nvPr/>
        </p:nvPicPr>
        <p:blipFill>
          <a:blip r:embed="rId23"/>
          <a:stretch>
            <a:fillRect/>
          </a:stretch>
        </p:blipFill>
        <p:spPr>
          <a:xfrm>
            <a:off x="838200" y="3694008"/>
            <a:ext cx="720000" cy="720000"/>
          </a:xfrm>
          <a:prstGeom prst="rect">
            <a:avLst/>
          </a:prstGeom>
        </p:spPr>
      </p:pic>
      <p:pic>
        <p:nvPicPr>
          <p:cNvPr id="35" name="Picture 34">
            <a:extLst>
              <a:ext uri="{FF2B5EF4-FFF2-40B4-BE49-F238E27FC236}">
                <a16:creationId xmlns:a16="http://schemas.microsoft.com/office/drawing/2014/main" id="{111AA0A2-E0CF-8DF6-C5DC-3F9FC6890B44}"/>
              </a:ext>
            </a:extLst>
          </p:cNvPr>
          <p:cNvPicPr>
            <a:picLocks noChangeAspect="1"/>
          </p:cNvPicPr>
          <p:nvPr/>
        </p:nvPicPr>
        <p:blipFill>
          <a:blip r:embed="rId24"/>
          <a:stretch>
            <a:fillRect/>
          </a:stretch>
        </p:blipFill>
        <p:spPr>
          <a:xfrm>
            <a:off x="2512193" y="3657911"/>
            <a:ext cx="720000" cy="720000"/>
          </a:xfrm>
          <a:prstGeom prst="rect">
            <a:avLst/>
          </a:prstGeom>
        </p:spPr>
      </p:pic>
      <p:pic>
        <p:nvPicPr>
          <p:cNvPr id="36" name="Picture 35">
            <a:extLst>
              <a:ext uri="{FF2B5EF4-FFF2-40B4-BE49-F238E27FC236}">
                <a16:creationId xmlns:a16="http://schemas.microsoft.com/office/drawing/2014/main" id="{A3E2E9D1-5C56-9BB2-9644-3B0E6610ECC5}"/>
              </a:ext>
            </a:extLst>
          </p:cNvPr>
          <p:cNvPicPr>
            <a:picLocks noChangeAspect="1"/>
          </p:cNvPicPr>
          <p:nvPr/>
        </p:nvPicPr>
        <p:blipFill>
          <a:blip r:embed="rId25"/>
          <a:stretch>
            <a:fillRect/>
          </a:stretch>
        </p:blipFill>
        <p:spPr>
          <a:xfrm>
            <a:off x="4190816" y="3694008"/>
            <a:ext cx="720000" cy="720000"/>
          </a:xfrm>
          <a:prstGeom prst="rect">
            <a:avLst/>
          </a:prstGeom>
        </p:spPr>
      </p:pic>
      <p:pic>
        <p:nvPicPr>
          <p:cNvPr id="37" name="Picture 36">
            <a:extLst>
              <a:ext uri="{FF2B5EF4-FFF2-40B4-BE49-F238E27FC236}">
                <a16:creationId xmlns:a16="http://schemas.microsoft.com/office/drawing/2014/main" id="{A93F9BF0-08B7-8159-5586-BAF72E59AC12}"/>
              </a:ext>
            </a:extLst>
          </p:cNvPr>
          <p:cNvPicPr>
            <a:picLocks noChangeAspect="1"/>
          </p:cNvPicPr>
          <p:nvPr/>
        </p:nvPicPr>
        <p:blipFill>
          <a:blip r:embed="rId26"/>
          <a:stretch>
            <a:fillRect/>
          </a:stretch>
        </p:blipFill>
        <p:spPr>
          <a:xfrm>
            <a:off x="5869439" y="3657911"/>
            <a:ext cx="720000" cy="720000"/>
          </a:xfrm>
          <a:prstGeom prst="rect">
            <a:avLst/>
          </a:prstGeom>
        </p:spPr>
      </p:pic>
      <p:pic>
        <p:nvPicPr>
          <p:cNvPr id="38" name="Picture 37">
            <a:extLst>
              <a:ext uri="{FF2B5EF4-FFF2-40B4-BE49-F238E27FC236}">
                <a16:creationId xmlns:a16="http://schemas.microsoft.com/office/drawing/2014/main" id="{E73D7995-DF60-CE07-EC1E-7FD5D407F76D}"/>
              </a:ext>
            </a:extLst>
          </p:cNvPr>
          <p:cNvPicPr>
            <a:picLocks noChangeAspect="1"/>
          </p:cNvPicPr>
          <p:nvPr/>
        </p:nvPicPr>
        <p:blipFill>
          <a:blip r:embed="rId27"/>
          <a:stretch>
            <a:fillRect/>
          </a:stretch>
        </p:blipFill>
        <p:spPr>
          <a:xfrm>
            <a:off x="7412529" y="3642394"/>
            <a:ext cx="720000" cy="720000"/>
          </a:xfrm>
          <a:prstGeom prst="rect">
            <a:avLst/>
          </a:prstGeom>
        </p:spPr>
      </p:pic>
      <p:pic>
        <p:nvPicPr>
          <p:cNvPr id="39" name="Picture 38">
            <a:extLst>
              <a:ext uri="{FF2B5EF4-FFF2-40B4-BE49-F238E27FC236}">
                <a16:creationId xmlns:a16="http://schemas.microsoft.com/office/drawing/2014/main" id="{79B6DE38-D787-1114-0213-71BBF833D8E4}"/>
              </a:ext>
            </a:extLst>
          </p:cNvPr>
          <p:cNvPicPr>
            <a:picLocks noChangeAspect="1"/>
          </p:cNvPicPr>
          <p:nvPr/>
        </p:nvPicPr>
        <p:blipFill>
          <a:blip r:embed="rId28"/>
          <a:stretch>
            <a:fillRect/>
          </a:stretch>
        </p:blipFill>
        <p:spPr>
          <a:xfrm>
            <a:off x="9108270" y="3612676"/>
            <a:ext cx="720000" cy="720000"/>
          </a:xfrm>
          <a:prstGeom prst="rect">
            <a:avLst/>
          </a:prstGeom>
        </p:spPr>
      </p:pic>
      <p:pic>
        <p:nvPicPr>
          <p:cNvPr id="41" name="Picture 40">
            <a:extLst>
              <a:ext uri="{FF2B5EF4-FFF2-40B4-BE49-F238E27FC236}">
                <a16:creationId xmlns:a16="http://schemas.microsoft.com/office/drawing/2014/main" id="{D1963465-AE61-4B62-C8D2-D8ECE351C9D5}"/>
              </a:ext>
            </a:extLst>
          </p:cNvPr>
          <p:cNvPicPr>
            <a:picLocks noChangeAspect="1"/>
          </p:cNvPicPr>
          <p:nvPr/>
        </p:nvPicPr>
        <p:blipFill>
          <a:blip r:embed="rId29"/>
          <a:stretch>
            <a:fillRect/>
          </a:stretch>
        </p:blipFill>
        <p:spPr>
          <a:xfrm>
            <a:off x="10818392" y="3694008"/>
            <a:ext cx="720000" cy="720000"/>
          </a:xfrm>
          <a:prstGeom prst="rect">
            <a:avLst/>
          </a:prstGeom>
        </p:spPr>
      </p:pic>
      <p:pic>
        <p:nvPicPr>
          <p:cNvPr id="42" name="Picture 41">
            <a:extLst>
              <a:ext uri="{FF2B5EF4-FFF2-40B4-BE49-F238E27FC236}">
                <a16:creationId xmlns:a16="http://schemas.microsoft.com/office/drawing/2014/main" id="{35BB4D1C-5CF9-5FB4-2812-62EEC92BEE05}"/>
              </a:ext>
            </a:extLst>
          </p:cNvPr>
          <p:cNvPicPr>
            <a:picLocks noChangeAspect="1"/>
          </p:cNvPicPr>
          <p:nvPr/>
        </p:nvPicPr>
        <p:blipFill>
          <a:blip r:embed="rId30"/>
          <a:stretch>
            <a:fillRect/>
          </a:stretch>
        </p:blipFill>
        <p:spPr>
          <a:xfrm>
            <a:off x="838200" y="4923345"/>
            <a:ext cx="720000" cy="720000"/>
          </a:xfrm>
          <a:prstGeom prst="rect">
            <a:avLst/>
          </a:prstGeom>
        </p:spPr>
      </p:pic>
      <p:pic>
        <p:nvPicPr>
          <p:cNvPr id="43" name="Picture 42">
            <a:extLst>
              <a:ext uri="{FF2B5EF4-FFF2-40B4-BE49-F238E27FC236}">
                <a16:creationId xmlns:a16="http://schemas.microsoft.com/office/drawing/2014/main" id="{330604CD-8155-D28A-328A-B03ADA7E92C2}"/>
              </a:ext>
            </a:extLst>
          </p:cNvPr>
          <p:cNvPicPr>
            <a:picLocks noChangeAspect="1"/>
          </p:cNvPicPr>
          <p:nvPr/>
        </p:nvPicPr>
        <p:blipFill>
          <a:blip r:embed="rId31"/>
          <a:stretch>
            <a:fillRect/>
          </a:stretch>
        </p:blipFill>
        <p:spPr>
          <a:xfrm>
            <a:off x="2512193" y="4851458"/>
            <a:ext cx="720000" cy="720000"/>
          </a:xfrm>
          <a:prstGeom prst="rect">
            <a:avLst/>
          </a:prstGeom>
        </p:spPr>
      </p:pic>
      <p:pic>
        <p:nvPicPr>
          <p:cNvPr id="44" name="Picture 43">
            <a:extLst>
              <a:ext uri="{FF2B5EF4-FFF2-40B4-BE49-F238E27FC236}">
                <a16:creationId xmlns:a16="http://schemas.microsoft.com/office/drawing/2014/main" id="{10360E50-0ABC-8550-BFBB-51A2F424F11A}"/>
              </a:ext>
            </a:extLst>
          </p:cNvPr>
          <p:cNvPicPr>
            <a:picLocks noChangeAspect="1"/>
          </p:cNvPicPr>
          <p:nvPr/>
        </p:nvPicPr>
        <p:blipFill>
          <a:blip r:embed="rId32"/>
          <a:stretch>
            <a:fillRect/>
          </a:stretch>
        </p:blipFill>
        <p:spPr>
          <a:xfrm>
            <a:off x="4186186" y="4862546"/>
            <a:ext cx="720000" cy="720000"/>
          </a:xfrm>
          <a:prstGeom prst="rect">
            <a:avLst/>
          </a:prstGeom>
        </p:spPr>
      </p:pic>
      <p:pic>
        <p:nvPicPr>
          <p:cNvPr id="45" name="Picture 44">
            <a:extLst>
              <a:ext uri="{FF2B5EF4-FFF2-40B4-BE49-F238E27FC236}">
                <a16:creationId xmlns:a16="http://schemas.microsoft.com/office/drawing/2014/main" id="{9C662087-93AD-B3A8-29B8-73E70A1B5170}"/>
              </a:ext>
            </a:extLst>
          </p:cNvPr>
          <p:cNvPicPr>
            <a:picLocks noChangeAspect="1"/>
          </p:cNvPicPr>
          <p:nvPr/>
        </p:nvPicPr>
        <p:blipFill>
          <a:blip r:embed="rId33"/>
          <a:stretch>
            <a:fillRect/>
          </a:stretch>
        </p:blipFill>
        <p:spPr>
          <a:xfrm>
            <a:off x="5736000" y="4889676"/>
            <a:ext cx="720000" cy="720000"/>
          </a:xfrm>
          <a:prstGeom prst="rect">
            <a:avLst/>
          </a:prstGeom>
        </p:spPr>
      </p:pic>
      <p:pic>
        <p:nvPicPr>
          <p:cNvPr id="46" name="Picture 45">
            <a:extLst>
              <a:ext uri="{FF2B5EF4-FFF2-40B4-BE49-F238E27FC236}">
                <a16:creationId xmlns:a16="http://schemas.microsoft.com/office/drawing/2014/main" id="{0AA9DAF4-3CA5-3A74-0595-F5239D8B44B9}"/>
              </a:ext>
            </a:extLst>
          </p:cNvPr>
          <p:cNvPicPr>
            <a:picLocks noChangeAspect="1"/>
          </p:cNvPicPr>
          <p:nvPr/>
        </p:nvPicPr>
        <p:blipFill>
          <a:blip r:embed="rId34"/>
          <a:stretch>
            <a:fillRect/>
          </a:stretch>
        </p:blipFill>
        <p:spPr>
          <a:xfrm>
            <a:off x="7412529" y="4864666"/>
            <a:ext cx="720000" cy="720000"/>
          </a:xfrm>
          <a:prstGeom prst="rect">
            <a:avLst/>
          </a:prstGeom>
        </p:spPr>
      </p:pic>
      <p:pic>
        <p:nvPicPr>
          <p:cNvPr id="47" name="Picture 46">
            <a:extLst>
              <a:ext uri="{FF2B5EF4-FFF2-40B4-BE49-F238E27FC236}">
                <a16:creationId xmlns:a16="http://schemas.microsoft.com/office/drawing/2014/main" id="{C7D2DAF8-16B3-AD5D-2140-81C4C33982BF}"/>
              </a:ext>
            </a:extLst>
          </p:cNvPr>
          <p:cNvPicPr>
            <a:picLocks noChangeAspect="1"/>
          </p:cNvPicPr>
          <p:nvPr/>
        </p:nvPicPr>
        <p:blipFill>
          <a:blip r:embed="rId35"/>
          <a:stretch>
            <a:fillRect/>
          </a:stretch>
        </p:blipFill>
        <p:spPr>
          <a:xfrm>
            <a:off x="9083986" y="4862546"/>
            <a:ext cx="720000" cy="720000"/>
          </a:xfrm>
          <a:prstGeom prst="rect">
            <a:avLst/>
          </a:prstGeom>
        </p:spPr>
      </p:pic>
      <p:pic>
        <p:nvPicPr>
          <p:cNvPr id="48" name="Picture 47">
            <a:extLst>
              <a:ext uri="{FF2B5EF4-FFF2-40B4-BE49-F238E27FC236}">
                <a16:creationId xmlns:a16="http://schemas.microsoft.com/office/drawing/2014/main" id="{8006715D-D270-6766-7D82-038C561145EB}"/>
              </a:ext>
            </a:extLst>
          </p:cNvPr>
          <p:cNvPicPr>
            <a:picLocks noChangeAspect="1"/>
          </p:cNvPicPr>
          <p:nvPr/>
        </p:nvPicPr>
        <p:blipFill>
          <a:blip r:embed="rId36"/>
          <a:stretch>
            <a:fillRect/>
          </a:stretch>
        </p:blipFill>
        <p:spPr>
          <a:xfrm>
            <a:off x="10755443" y="4862546"/>
            <a:ext cx="720000" cy="720000"/>
          </a:xfrm>
          <a:prstGeom prst="rect">
            <a:avLst/>
          </a:prstGeom>
        </p:spPr>
      </p:pic>
      <p:sp>
        <p:nvSpPr>
          <p:cNvPr id="50" name="TextBox 49">
            <a:extLst>
              <a:ext uri="{FF2B5EF4-FFF2-40B4-BE49-F238E27FC236}">
                <a16:creationId xmlns:a16="http://schemas.microsoft.com/office/drawing/2014/main" id="{8E6EEF07-A117-11BD-E39B-AD95FD3E883B}"/>
              </a:ext>
            </a:extLst>
          </p:cNvPr>
          <p:cNvSpPr txBox="1"/>
          <p:nvPr/>
        </p:nvSpPr>
        <p:spPr>
          <a:xfrm>
            <a:off x="184193" y="-508113"/>
            <a:ext cx="6096000" cy="369332"/>
          </a:xfrm>
          <a:prstGeom prst="rect">
            <a:avLst/>
          </a:prstGeom>
          <a:noFill/>
        </p:spPr>
        <p:txBody>
          <a:bodyPr wrap="square">
            <a:spAutoFit/>
          </a:bodyPr>
          <a:lstStyle/>
          <a:p>
            <a:r>
              <a:rPr lang="en-GB" b="1">
                <a:solidFill>
                  <a:schemeClr val="bg1"/>
                </a:solidFill>
              </a:rPr>
              <a:t>https://www.flaticon.com/free-icons/</a:t>
            </a:r>
          </a:p>
        </p:txBody>
      </p:sp>
      <p:pic>
        <p:nvPicPr>
          <p:cNvPr id="51" name="Picture 50">
            <a:extLst>
              <a:ext uri="{FF2B5EF4-FFF2-40B4-BE49-F238E27FC236}">
                <a16:creationId xmlns:a16="http://schemas.microsoft.com/office/drawing/2014/main" id="{C39ED5F0-AE24-CE10-FEBE-EF8809D62AF3}"/>
              </a:ext>
            </a:extLst>
          </p:cNvPr>
          <p:cNvPicPr>
            <a:picLocks noChangeAspect="1"/>
          </p:cNvPicPr>
          <p:nvPr/>
        </p:nvPicPr>
        <p:blipFill>
          <a:blip r:embed="rId37"/>
          <a:stretch>
            <a:fillRect/>
          </a:stretch>
        </p:blipFill>
        <p:spPr>
          <a:xfrm>
            <a:off x="870029" y="5918044"/>
            <a:ext cx="720000" cy="720000"/>
          </a:xfrm>
          <a:prstGeom prst="rect">
            <a:avLst/>
          </a:prstGeom>
        </p:spPr>
      </p:pic>
      <p:pic>
        <p:nvPicPr>
          <p:cNvPr id="52" name="Picture 51">
            <a:extLst>
              <a:ext uri="{FF2B5EF4-FFF2-40B4-BE49-F238E27FC236}">
                <a16:creationId xmlns:a16="http://schemas.microsoft.com/office/drawing/2014/main" id="{A5D53BAA-A6ED-03C4-1EC4-C4A59A99B249}"/>
              </a:ext>
            </a:extLst>
          </p:cNvPr>
          <p:cNvPicPr>
            <a:picLocks noChangeAspect="1"/>
          </p:cNvPicPr>
          <p:nvPr/>
        </p:nvPicPr>
        <p:blipFill>
          <a:blip r:embed="rId38"/>
          <a:stretch>
            <a:fillRect/>
          </a:stretch>
        </p:blipFill>
        <p:spPr>
          <a:xfrm>
            <a:off x="2512193" y="5918044"/>
            <a:ext cx="720000" cy="720000"/>
          </a:xfrm>
          <a:prstGeom prst="rect">
            <a:avLst/>
          </a:prstGeom>
        </p:spPr>
      </p:pic>
      <p:pic>
        <p:nvPicPr>
          <p:cNvPr id="53" name="Picture 52">
            <a:extLst>
              <a:ext uri="{FF2B5EF4-FFF2-40B4-BE49-F238E27FC236}">
                <a16:creationId xmlns:a16="http://schemas.microsoft.com/office/drawing/2014/main" id="{6C9F4053-89CF-5868-81A4-0E617E4BFA18}"/>
              </a:ext>
            </a:extLst>
          </p:cNvPr>
          <p:cNvPicPr>
            <a:picLocks noChangeAspect="1"/>
          </p:cNvPicPr>
          <p:nvPr/>
        </p:nvPicPr>
        <p:blipFill>
          <a:blip r:embed="rId39"/>
          <a:stretch>
            <a:fillRect/>
          </a:stretch>
        </p:blipFill>
        <p:spPr>
          <a:xfrm>
            <a:off x="4154102" y="5910973"/>
            <a:ext cx="720000" cy="720000"/>
          </a:xfrm>
          <a:prstGeom prst="rect">
            <a:avLst/>
          </a:prstGeom>
        </p:spPr>
      </p:pic>
      <p:pic>
        <p:nvPicPr>
          <p:cNvPr id="54" name="Picture 53">
            <a:extLst>
              <a:ext uri="{FF2B5EF4-FFF2-40B4-BE49-F238E27FC236}">
                <a16:creationId xmlns:a16="http://schemas.microsoft.com/office/drawing/2014/main" id="{D4AA3B68-91A0-F8FE-E47C-FD9BFC6C1EEB}"/>
              </a:ext>
            </a:extLst>
          </p:cNvPr>
          <p:cNvPicPr>
            <a:picLocks noChangeAspect="1"/>
          </p:cNvPicPr>
          <p:nvPr/>
        </p:nvPicPr>
        <p:blipFill>
          <a:blip r:embed="rId40"/>
          <a:stretch>
            <a:fillRect/>
          </a:stretch>
        </p:blipFill>
        <p:spPr>
          <a:xfrm>
            <a:off x="5736000" y="5922788"/>
            <a:ext cx="720000" cy="720000"/>
          </a:xfrm>
          <a:prstGeom prst="rect">
            <a:avLst/>
          </a:prstGeom>
        </p:spPr>
      </p:pic>
      <p:pic>
        <p:nvPicPr>
          <p:cNvPr id="55" name="Picture 54">
            <a:extLst>
              <a:ext uri="{FF2B5EF4-FFF2-40B4-BE49-F238E27FC236}">
                <a16:creationId xmlns:a16="http://schemas.microsoft.com/office/drawing/2014/main" id="{94485A00-807E-1C53-D9F3-F07DB611AE94}"/>
              </a:ext>
            </a:extLst>
          </p:cNvPr>
          <p:cNvPicPr>
            <a:picLocks noChangeAspect="1"/>
          </p:cNvPicPr>
          <p:nvPr/>
        </p:nvPicPr>
        <p:blipFill>
          <a:blip r:embed="rId41"/>
          <a:stretch>
            <a:fillRect/>
          </a:stretch>
        </p:blipFill>
        <p:spPr>
          <a:xfrm>
            <a:off x="7377909" y="5910973"/>
            <a:ext cx="720000" cy="720000"/>
          </a:xfrm>
          <a:prstGeom prst="rect">
            <a:avLst/>
          </a:prstGeom>
        </p:spPr>
      </p:pic>
      <p:pic>
        <p:nvPicPr>
          <p:cNvPr id="56" name="Picture 55">
            <a:extLst>
              <a:ext uri="{FF2B5EF4-FFF2-40B4-BE49-F238E27FC236}">
                <a16:creationId xmlns:a16="http://schemas.microsoft.com/office/drawing/2014/main" id="{4100E77F-96C3-D8BC-D804-D9413A341CDE}"/>
              </a:ext>
            </a:extLst>
          </p:cNvPr>
          <p:cNvPicPr>
            <a:picLocks noChangeAspect="1"/>
          </p:cNvPicPr>
          <p:nvPr/>
        </p:nvPicPr>
        <p:blipFill>
          <a:blip r:embed="rId42"/>
          <a:stretch>
            <a:fillRect/>
          </a:stretch>
        </p:blipFill>
        <p:spPr>
          <a:xfrm>
            <a:off x="9069876" y="5910973"/>
            <a:ext cx="720000" cy="720000"/>
          </a:xfrm>
          <a:prstGeom prst="rect">
            <a:avLst/>
          </a:prstGeom>
        </p:spPr>
      </p:pic>
      <p:pic>
        <p:nvPicPr>
          <p:cNvPr id="57" name="Picture 56">
            <a:extLst>
              <a:ext uri="{FF2B5EF4-FFF2-40B4-BE49-F238E27FC236}">
                <a16:creationId xmlns:a16="http://schemas.microsoft.com/office/drawing/2014/main" id="{CF11E3EE-23B3-19B6-4270-B505553C7720}"/>
              </a:ext>
            </a:extLst>
          </p:cNvPr>
          <p:cNvPicPr>
            <a:picLocks noChangeAspect="1"/>
          </p:cNvPicPr>
          <p:nvPr/>
        </p:nvPicPr>
        <p:blipFill>
          <a:blip r:embed="rId43"/>
          <a:stretch>
            <a:fillRect/>
          </a:stretch>
        </p:blipFill>
        <p:spPr>
          <a:xfrm>
            <a:off x="10766473" y="5918044"/>
            <a:ext cx="720000" cy="720000"/>
          </a:xfrm>
          <a:prstGeom prst="rect">
            <a:avLst/>
          </a:prstGeom>
        </p:spPr>
      </p:pic>
    </p:spTree>
    <p:extLst>
      <p:ext uri="{BB962C8B-B14F-4D97-AF65-F5344CB8AC3E}">
        <p14:creationId xmlns:p14="http://schemas.microsoft.com/office/powerpoint/2010/main" val="203362140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earning flat icons">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D58795E4-3BB5-D3C0-849D-88E88277CF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138" y="493296"/>
            <a:ext cx="609600" cy="609600"/>
          </a:xfrm>
          <a:prstGeom prst="rect">
            <a:avLst/>
          </a:prstGeom>
        </p:spPr>
      </p:pic>
      <p:pic>
        <p:nvPicPr>
          <p:cNvPr id="66" name="Graphic 65">
            <a:extLst>
              <a:ext uri="{FF2B5EF4-FFF2-40B4-BE49-F238E27FC236}">
                <a16:creationId xmlns:a16="http://schemas.microsoft.com/office/drawing/2014/main" id="{E342B046-010C-2CE2-46C7-4CAB898B69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9876" y="493296"/>
            <a:ext cx="609600" cy="609600"/>
          </a:xfrm>
          <a:prstGeom prst="rect">
            <a:avLst/>
          </a:prstGeom>
        </p:spPr>
      </p:pic>
      <p:pic>
        <p:nvPicPr>
          <p:cNvPr id="68" name="Graphic 67">
            <a:extLst>
              <a:ext uri="{FF2B5EF4-FFF2-40B4-BE49-F238E27FC236}">
                <a16:creationId xmlns:a16="http://schemas.microsoft.com/office/drawing/2014/main" id="{C018AC86-5C83-BF30-CDF6-E56C044B60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4614" y="493296"/>
            <a:ext cx="609600" cy="609600"/>
          </a:xfrm>
          <a:prstGeom prst="rect">
            <a:avLst/>
          </a:prstGeom>
        </p:spPr>
      </p:pic>
      <p:pic>
        <p:nvPicPr>
          <p:cNvPr id="70" name="Graphic 69">
            <a:extLst>
              <a:ext uri="{FF2B5EF4-FFF2-40B4-BE49-F238E27FC236}">
                <a16:creationId xmlns:a16="http://schemas.microsoft.com/office/drawing/2014/main" id="{A1A469DF-61DC-40EE-EF39-7A339D6972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9352" y="493296"/>
            <a:ext cx="609600" cy="609600"/>
          </a:xfrm>
          <a:prstGeom prst="rect">
            <a:avLst/>
          </a:prstGeom>
        </p:spPr>
      </p:pic>
      <p:pic>
        <p:nvPicPr>
          <p:cNvPr id="72" name="Graphic 71">
            <a:extLst>
              <a:ext uri="{FF2B5EF4-FFF2-40B4-BE49-F238E27FC236}">
                <a16:creationId xmlns:a16="http://schemas.microsoft.com/office/drawing/2014/main" id="{A2F19929-F54A-A5FE-C209-10F4F77291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4090" y="493296"/>
            <a:ext cx="609600" cy="609600"/>
          </a:xfrm>
          <a:prstGeom prst="rect">
            <a:avLst/>
          </a:prstGeom>
        </p:spPr>
      </p:pic>
      <p:pic>
        <p:nvPicPr>
          <p:cNvPr id="74" name="Graphic 73">
            <a:extLst>
              <a:ext uri="{FF2B5EF4-FFF2-40B4-BE49-F238E27FC236}">
                <a16:creationId xmlns:a16="http://schemas.microsoft.com/office/drawing/2014/main" id="{F0FB6B31-5BCF-4488-808E-1DC98E09C6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98828" y="493296"/>
            <a:ext cx="609600" cy="609600"/>
          </a:xfrm>
          <a:prstGeom prst="rect">
            <a:avLst/>
          </a:prstGeom>
        </p:spPr>
      </p:pic>
      <p:pic>
        <p:nvPicPr>
          <p:cNvPr id="76" name="Graphic 75">
            <a:extLst>
              <a:ext uri="{FF2B5EF4-FFF2-40B4-BE49-F238E27FC236}">
                <a16:creationId xmlns:a16="http://schemas.microsoft.com/office/drawing/2014/main" id="{ABDD5DB1-3F12-E3D0-8D9F-7C9CB844943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83566" y="493296"/>
            <a:ext cx="609600" cy="609600"/>
          </a:xfrm>
          <a:prstGeom prst="rect">
            <a:avLst/>
          </a:prstGeom>
        </p:spPr>
      </p:pic>
      <p:pic>
        <p:nvPicPr>
          <p:cNvPr id="78" name="Graphic 77">
            <a:extLst>
              <a:ext uri="{FF2B5EF4-FFF2-40B4-BE49-F238E27FC236}">
                <a16:creationId xmlns:a16="http://schemas.microsoft.com/office/drawing/2014/main" id="{0D39C7E9-5A1D-7540-26DB-7D63B163118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68304" y="493296"/>
            <a:ext cx="609600" cy="609600"/>
          </a:xfrm>
          <a:prstGeom prst="rect">
            <a:avLst/>
          </a:prstGeom>
        </p:spPr>
      </p:pic>
      <p:pic>
        <p:nvPicPr>
          <p:cNvPr id="80" name="Graphic 79">
            <a:extLst>
              <a:ext uri="{FF2B5EF4-FFF2-40B4-BE49-F238E27FC236}">
                <a16:creationId xmlns:a16="http://schemas.microsoft.com/office/drawing/2014/main" id="{9E738C21-18B3-733C-FF1F-5001C4D013E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53042" y="493296"/>
            <a:ext cx="609600" cy="609600"/>
          </a:xfrm>
          <a:prstGeom prst="rect">
            <a:avLst/>
          </a:prstGeom>
        </p:spPr>
      </p:pic>
      <p:pic>
        <p:nvPicPr>
          <p:cNvPr id="82" name="Graphic 81">
            <a:extLst>
              <a:ext uri="{FF2B5EF4-FFF2-40B4-BE49-F238E27FC236}">
                <a16:creationId xmlns:a16="http://schemas.microsoft.com/office/drawing/2014/main" id="{CA429F10-AC17-C144-BC8C-680DEAE2662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37780" y="493296"/>
            <a:ext cx="609600" cy="609600"/>
          </a:xfrm>
          <a:prstGeom prst="rect">
            <a:avLst/>
          </a:prstGeom>
        </p:spPr>
      </p:pic>
      <p:pic>
        <p:nvPicPr>
          <p:cNvPr id="84" name="Graphic 83">
            <a:extLst>
              <a:ext uri="{FF2B5EF4-FFF2-40B4-BE49-F238E27FC236}">
                <a16:creationId xmlns:a16="http://schemas.microsoft.com/office/drawing/2014/main" id="{1AA6FF41-ACE6-DBCB-6AD2-56069CD7878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222518" y="493296"/>
            <a:ext cx="609600" cy="609600"/>
          </a:xfrm>
          <a:prstGeom prst="rect">
            <a:avLst/>
          </a:prstGeom>
        </p:spPr>
      </p:pic>
      <p:pic>
        <p:nvPicPr>
          <p:cNvPr id="86" name="Graphic 85">
            <a:extLst>
              <a:ext uri="{FF2B5EF4-FFF2-40B4-BE49-F238E27FC236}">
                <a16:creationId xmlns:a16="http://schemas.microsoft.com/office/drawing/2014/main" id="{24AE06C3-F7EE-0B36-7F57-B20455E6F92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207256" y="493296"/>
            <a:ext cx="609600" cy="609600"/>
          </a:xfrm>
          <a:prstGeom prst="rect">
            <a:avLst/>
          </a:prstGeom>
        </p:spPr>
      </p:pic>
      <p:pic>
        <p:nvPicPr>
          <p:cNvPr id="88" name="Graphic 87">
            <a:extLst>
              <a:ext uri="{FF2B5EF4-FFF2-40B4-BE49-F238E27FC236}">
                <a16:creationId xmlns:a16="http://schemas.microsoft.com/office/drawing/2014/main" id="{36ED17E2-4786-8734-93A6-7F2B22398E1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524000" y="1471863"/>
            <a:ext cx="609600" cy="609600"/>
          </a:xfrm>
          <a:prstGeom prst="rect">
            <a:avLst/>
          </a:prstGeom>
        </p:spPr>
      </p:pic>
      <p:pic>
        <p:nvPicPr>
          <p:cNvPr id="90" name="Graphic 89">
            <a:extLst>
              <a:ext uri="{FF2B5EF4-FFF2-40B4-BE49-F238E27FC236}">
                <a16:creationId xmlns:a16="http://schemas.microsoft.com/office/drawing/2014/main" id="{3039863C-3C5C-13E6-8A05-A7061707C3B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590800" y="1471863"/>
            <a:ext cx="609600" cy="609600"/>
          </a:xfrm>
          <a:prstGeom prst="rect">
            <a:avLst/>
          </a:prstGeom>
        </p:spPr>
      </p:pic>
      <p:pic>
        <p:nvPicPr>
          <p:cNvPr id="92" name="Graphic 91">
            <a:extLst>
              <a:ext uri="{FF2B5EF4-FFF2-40B4-BE49-F238E27FC236}">
                <a16:creationId xmlns:a16="http://schemas.microsoft.com/office/drawing/2014/main" id="{FE04A82D-69E5-2D93-3A00-C24F3CB614B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657600" y="1471863"/>
            <a:ext cx="609600" cy="609600"/>
          </a:xfrm>
          <a:prstGeom prst="rect">
            <a:avLst/>
          </a:prstGeom>
        </p:spPr>
      </p:pic>
      <p:pic>
        <p:nvPicPr>
          <p:cNvPr id="94" name="Graphic 93">
            <a:extLst>
              <a:ext uri="{FF2B5EF4-FFF2-40B4-BE49-F238E27FC236}">
                <a16:creationId xmlns:a16="http://schemas.microsoft.com/office/drawing/2014/main" id="{8FCCEBBC-6C53-A089-F7F9-F0412D81F22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724400" y="1471863"/>
            <a:ext cx="609600" cy="609600"/>
          </a:xfrm>
          <a:prstGeom prst="rect">
            <a:avLst/>
          </a:prstGeom>
        </p:spPr>
      </p:pic>
      <p:pic>
        <p:nvPicPr>
          <p:cNvPr id="96" name="Graphic 95">
            <a:extLst>
              <a:ext uri="{FF2B5EF4-FFF2-40B4-BE49-F238E27FC236}">
                <a16:creationId xmlns:a16="http://schemas.microsoft.com/office/drawing/2014/main" id="{743B005E-CF70-722E-5C08-E5178E66F4B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791200" y="1471863"/>
            <a:ext cx="609600" cy="609600"/>
          </a:xfrm>
          <a:prstGeom prst="rect">
            <a:avLst/>
          </a:prstGeom>
        </p:spPr>
      </p:pic>
      <p:pic>
        <p:nvPicPr>
          <p:cNvPr id="98" name="Graphic 97">
            <a:extLst>
              <a:ext uri="{FF2B5EF4-FFF2-40B4-BE49-F238E27FC236}">
                <a16:creationId xmlns:a16="http://schemas.microsoft.com/office/drawing/2014/main" id="{E050C792-80FF-50B6-6E64-FADFF9C435BD}"/>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858000" y="1471863"/>
            <a:ext cx="609600" cy="609600"/>
          </a:xfrm>
          <a:prstGeom prst="rect">
            <a:avLst/>
          </a:prstGeom>
        </p:spPr>
      </p:pic>
      <p:pic>
        <p:nvPicPr>
          <p:cNvPr id="100" name="Graphic 99">
            <a:extLst>
              <a:ext uri="{FF2B5EF4-FFF2-40B4-BE49-F238E27FC236}">
                <a16:creationId xmlns:a16="http://schemas.microsoft.com/office/drawing/2014/main" id="{2F554950-FEA4-A08D-EAAB-5E6DE9355312}"/>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924800" y="1471863"/>
            <a:ext cx="609600" cy="609600"/>
          </a:xfrm>
          <a:prstGeom prst="rect">
            <a:avLst/>
          </a:prstGeom>
        </p:spPr>
      </p:pic>
      <p:pic>
        <p:nvPicPr>
          <p:cNvPr id="102" name="Graphic 101">
            <a:extLst>
              <a:ext uri="{FF2B5EF4-FFF2-40B4-BE49-F238E27FC236}">
                <a16:creationId xmlns:a16="http://schemas.microsoft.com/office/drawing/2014/main" id="{83FF7904-512D-7A4C-8831-0A122389A09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991600" y="1471863"/>
            <a:ext cx="609600" cy="609600"/>
          </a:xfrm>
          <a:prstGeom prst="rect">
            <a:avLst/>
          </a:prstGeom>
        </p:spPr>
      </p:pic>
      <p:pic>
        <p:nvPicPr>
          <p:cNvPr id="104" name="Graphic 103">
            <a:extLst>
              <a:ext uri="{FF2B5EF4-FFF2-40B4-BE49-F238E27FC236}">
                <a16:creationId xmlns:a16="http://schemas.microsoft.com/office/drawing/2014/main" id="{876239A4-68ED-39E8-3BA3-5C2C4528459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058400" y="1471863"/>
            <a:ext cx="609600" cy="609600"/>
          </a:xfrm>
          <a:prstGeom prst="rect">
            <a:avLst/>
          </a:prstGeom>
        </p:spPr>
      </p:pic>
      <p:pic>
        <p:nvPicPr>
          <p:cNvPr id="106" name="Graphic 105">
            <a:extLst>
              <a:ext uri="{FF2B5EF4-FFF2-40B4-BE49-F238E27FC236}">
                <a16:creationId xmlns:a16="http://schemas.microsoft.com/office/drawing/2014/main" id="{519822E0-2CBF-C77C-897C-239B2542B970}"/>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1125200" y="1471863"/>
            <a:ext cx="609600" cy="609600"/>
          </a:xfrm>
          <a:prstGeom prst="rect">
            <a:avLst/>
          </a:prstGeom>
        </p:spPr>
      </p:pic>
      <p:pic>
        <p:nvPicPr>
          <p:cNvPr id="134" name="Graphic 133">
            <a:extLst>
              <a:ext uri="{FF2B5EF4-FFF2-40B4-BE49-F238E27FC236}">
                <a16:creationId xmlns:a16="http://schemas.microsoft.com/office/drawing/2014/main" id="{CE0FB043-723D-C9D7-334F-4B504CF1297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7200" y="1471863"/>
            <a:ext cx="609600" cy="609600"/>
          </a:xfrm>
          <a:prstGeom prst="rect">
            <a:avLst/>
          </a:prstGeom>
        </p:spPr>
      </p:pic>
      <p:pic>
        <p:nvPicPr>
          <p:cNvPr id="211" name="Graphic 210">
            <a:extLst>
              <a:ext uri="{FF2B5EF4-FFF2-40B4-BE49-F238E27FC236}">
                <a16:creationId xmlns:a16="http://schemas.microsoft.com/office/drawing/2014/main" id="{F774A474-8611-1BBE-1BD0-81D3AB361FC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75138" y="2450430"/>
            <a:ext cx="609600" cy="609600"/>
          </a:xfrm>
          <a:prstGeom prst="rect">
            <a:avLst/>
          </a:prstGeom>
        </p:spPr>
      </p:pic>
      <p:pic>
        <p:nvPicPr>
          <p:cNvPr id="213" name="Graphic 212">
            <a:extLst>
              <a:ext uri="{FF2B5EF4-FFF2-40B4-BE49-F238E27FC236}">
                <a16:creationId xmlns:a16="http://schemas.microsoft.com/office/drawing/2014/main" id="{550708EA-7BAB-C787-9F0F-F392B7E6A2B6}"/>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441938" y="2450430"/>
            <a:ext cx="609600" cy="609600"/>
          </a:xfrm>
          <a:prstGeom prst="rect">
            <a:avLst/>
          </a:prstGeom>
        </p:spPr>
      </p:pic>
      <p:pic>
        <p:nvPicPr>
          <p:cNvPr id="215" name="Graphic 214">
            <a:extLst>
              <a:ext uri="{FF2B5EF4-FFF2-40B4-BE49-F238E27FC236}">
                <a16:creationId xmlns:a16="http://schemas.microsoft.com/office/drawing/2014/main" id="{EA45E66E-B535-0AC4-7D8A-C1A582FF059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08738" y="2450430"/>
            <a:ext cx="609600" cy="609600"/>
          </a:xfrm>
          <a:prstGeom prst="rect">
            <a:avLst/>
          </a:prstGeom>
        </p:spPr>
      </p:pic>
      <p:pic>
        <p:nvPicPr>
          <p:cNvPr id="217" name="Graphic 216">
            <a:extLst>
              <a:ext uri="{FF2B5EF4-FFF2-40B4-BE49-F238E27FC236}">
                <a16:creationId xmlns:a16="http://schemas.microsoft.com/office/drawing/2014/main" id="{EADD819C-6D3B-2DA8-93CA-B88D2D16158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575538" y="2450430"/>
            <a:ext cx="609600" cy="609600"/>
          </a:xfrm>
          <a:prstGeom prst="rect">
            <a:avLst/>
          </a:prstGeom>
        </p:spPr>
      </p:pic>
      <p:pic>
        <p:nvPicPr>
          <p:cNvPr id="219" name="Graphic 218">
            <a:extLst>
              <a:ext uri="{FF2B5EF4-FFF2-40B4-BE49-F238E27FC236}">
                <a16:creationId xmlns:a16="http://schemas.microsoft.com/office/drawing/2014/main" id="{293BA582-ECAE-2D3C-C7DD-8A0EA58901A9}"/>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42338" y="2450430"/>
            <a:ext cx="609600" cy="609600"/>
          </a:xfrm>
          <a:prstGeom prst="rect">
            <a:avLst/>
          </a:prstGeom>
        </p:spPr>
      </p:pic>
      <p:pic>
        <p:nvPicPr>
          <p:cNvPr id="221" name="Graphic 220">
            <a:extLst>
              <a:ext uri="{FF2B5EF4-FFF2-40B4-BE49-F238E27FC236}">
                <a16:creationId xmlns:a16="http://schemas.microsoft.com/office/drawing/2014/main" id="{D22B9270-9A49-273E-9D7F-9DECE8F2FEB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09138" y="2450430"/>
            <a:ext cx="609600" cy="609600"/>
          </a:xfrm>
          <a:prstGeom prst="rect">
            <a:avLst/>
          </a:prstGeom>
        </p:spPr>
      </p:pic>
      <p:pic>
        <p:nvPicPr>
          <p:cNvPr id="223" name="Graphic 222">
            <a:extLst>
              <a:ext uri="{FF2B5EF4-FFF2-40B4-BE49-F238E27FC236}">
                <a16:creationId xmlns:a16="http://schemas.microsoft.com/office/drawing/2014/main" id="{F5093672-918C-FE40-FA8E-DABF8DE4FBAE}"/>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775938" y="2450430"/>
            <a:ext cx="609600" cy="609600"/>
          </a:xfrm>
          <a:prstGeom prst="rect">
            <a:avLst/>
          </a:prstGeom>
        </p:spPr>
      </p:pic>
      <p:pic>
        <p:nvPicPr>
          <p:cNvPr id="225" name="Graphic 224">
            <a:extLst>
              <a:ext uri="{FF2B5EF4-FFF2-40B4-BE49-F238E27FC236}">
                <a16:creationId xmlns:a16="http://schemas.microsoft.com/office/drawing/2014/main" id="{563B2D6D-8D8C-CCDB-4F6D-16934E8BFB06}"/>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7842738" y="2450430"/>
            <a:ext cx="609600" cy="609600"/>
          </a:xfrm>
          <a:prstGeom prst="rect">
            <a:avLst/>
          </a:prstGeom>
        </p:spPr>
      </p:pic>
      <p:pic>
        <p:nvPicPr>
          <p:cNvPr id="227" name="Graphic 226">
            <a:extLst>
              <a:ext uri="{FF2B5EF4-FFF2-40B4-BE49-F238E27FC236}">
                <a16:creationId xmlns:a16="http://schemas.microsoft.com/office/drawing/2014/main" id="{7B506EA6-3237-FA01-B9C9-93B039F48F1E}"/>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8909538" y="2450430"/>
            <a:ext cx="609600" cy="609600"/>
          </a:xfrm>
          <a:prstGeom prst="rect">
            <a:avLst/>
          </a:prstGeom>
        </p:spPr>
      </p:pic>
      <p:pic>
        <p:nvPicPr>
          <p:cNvPr id="229" name="Graphic 228">
            <a:extLst>
              <a:ext uri="{FF2B5EF4-FFF2-40B4-BE49-F238E27FC236}">
                <a16:creationId xmlns:a16="http://schemas.microsoft.com/office/drawing/2014/main" id="{6B3ECAF1-6892-E64A-411B-656F36C511DC}"/>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9976338" y="2450430"/>
            <a:ext cx="609600" cy="609600"/>
          </a:xfrm>
          <a:prstGeom prst="rect">
            <a:avLst/>
          </a:prstGeom>
        </p:spPr>
      </p:pic>
      <p:pic>
        <p:nvPicPr>
          <p:cNvPr id="231" name="Graphic 230">
            <a:extLst>
              <a:ext uri="{FF2B5EF4-FFF2-40B4-BE49-F238E27FC236}">
                <a16:creationId xmlns:a16="http://schemas.microsoft.com/office/drawing/2014/main" id="{3A33C739-7392-EDCA-306F-A0628552B880}"/>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1043138" y="2450430"/>
            <a:ext cx="609600" cy="609600"/>
          </a:xfrm>
          <a:prstGeom prst="rect">
            <a:avLst/>
          </a:prstGeom>
        </p:spPr>
      </p:pic>
      <p:pic>
        <p:nvPicPr>
          <p:cNvPr id="257" name="Graphic 256">
            <a:extLst>
              <a:ext uri="{FF2B5EF4-FFF2-40B4-BE49-F238E27FC236}">
                <a16:creationId xmlns:a16="http://schemas.microsoft.com/office/drawing/2014/main" id="{C754BEA7-8CC5-0709-A838-4850A8CC2E6E}"/>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75138" y="3428997"/>
            <a:ext cx="609600" cy="609600"/>
          </a:xfrm>
          <a:prstGeom prst="rect">
            <a:avLst/>
          </a:prstGeom>
        </p:spPr>
      </p:pic>
      <p:pic>
        <p:nvPicPr>
          <p:cNvPr id="259" name="Graphic 258">
            <a:extLst>
              <a:ext uri="{FF2B5EF4-FFF2-40B4-BE49-F238E27FC236}">
                <a16:creationId xmlns:a16="http://schemas.microsoft.com/office/drawing/2014/main" id="{C0A8181F-2F21-E999-6BFE-989C7360CDD5}"/>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359876" y="3428997"/>
            <a:ext cx="609600" cy="609600"/>
          </a:xfrm>
          <a:prstGeom prst="rect">
            <a:avLst/>
          </a:prstGeom>
        </p:spPr>
      </p:pic>
      <p:pic>
        <p:nvPicPr>
          <p:cNvPr id="261" name="Graphic 260">
            <a:extLst>
              <a:ext uri="{FF2B5EF4-FFF2-40B4-BE49-F238E27FC236}">
                <a16:creationId xmlns:a16="http://schemas.microsoft.com/office/drawing/2014/main" id="{A2BEBC3D-48FE-8C14-9E46-6CB5FE4EC462}"/>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344614" y="3428997"/>
            <a:ext cx="609600" cy="609600"/>
          </a:xfrm>
          <a:prstGeom prst="rect">
            <a:avLst/>
          </a:prstGeom>
        </p:spPr>
      </p:pic>
      <p:pic>
        <p:nvPicPr>
          <p:cNvPr id="263" name="Graphic 262">
            <a:extLst>
              <a:ext uri="{FF2B5EF4-FFF2-40B4-BE49-F238E27FC236}">
                <a16:creationId xmlns:a16="http://schemas.microsoft.com/office/drawing/2014/main" id="{61F180CC-C475-606C-901F-4E234E3E8AF1}"/>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3329352" y="3428997"/>
            <a:ext cx="609600" cy="609600"/>
          </a:xfrm>
          <a:prstGeom prst="rect">
            <a:avLst/>
          </a:prstGeom>
        </p:spPr>
      </p:pic>
      <p:pic>
        <p:nvPicPr>
          <p:cNvPr id="265" name="Graphic 264">
            <a:extLst>
              <a:ext uri="{FF2B5EF4-FFF2-40B4-BE49-F238E27FC236}">
                <a16:creationId xmlns:a16="http://schemas.microsoft.com/office/drawing/2014/main" id="{0050895E-F70A-8AAE-FA95-D838544E76E5}"/>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4314090" y="3428997"/>
            <a:ext cx="609600" cy="609600"/>
          </a:xfrm>
          <a:prstGeom prst="rect">
            <a:avLst/>
          </a:prstGeom>
        </p:spPr>
      </p:pic>
      <p:pic>
        <p:nvPicPr>
          <p:cNvPr id="267" name="Graphic 266">
            <a:extLst>
              <a:ext uri="{FF2B5EF4-FFF2-40B4-BE49-F238E27FC236}">
                <a16:creationId xmlns:a16="http://schemas.microsoft.com/office/drawing/2014/main" id="{3384C08A-E3E4-2642-0CCD-BDC7E47EB108}"/>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5298828" y="3428997"/>
            <a:ext cx="609600" cy="609600"/>
          </a:xfrm>
          <a:prstGeom prst="rect">
            <a:avLst/>
          </a:prstGeom>
        </p:spPr>
      </p:pic>
      <p:pic>
        <p:nvPicPr>
          <p:cNvPr id="269" name="Graphic 268">
            <a:extLst>
              <a:ext uri="{FF2B5EF4-FFF2-40B4-BE49-F238E27FC236}">
                <a16:creationId xmlns:a16="http://schemas.microsoft.com/office/drawing/2014/main" id="{EDE9717C-917B-A061-FCBF-63295CC166D3}"/>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283566" y="3428997"/>
            <a:ext cx="609600" cy="609600"/>
          </a:xfrm>
          <a:prstGeom prst="rect">
            <a:avLst/>
          </a:prstGeom>
        </p:spPr>
      </p:pic>
      <p:pic>
        <p:nvPicPr>
          <p:cNvPr id="271" name="Graphic 270">
            <a:extLst>
              <a:ext uri="{FF2B5EF4-FFF2-40B4-BE49-F238E27FC236}">
                <a16:creationId xmlns:a16="http://schemas.microsoft.com/office/drawing/2014/main" id="{B0061621-CA2B-8C67-2D11-702E10A63478}"/>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268304" y="3428997"/>
            <a:ext cx="609600" cy="609600"/>
          </a:xfrm>
          <a:prstGeom prst="rect">
            <a:avLst/>
          </a:prstGeom>
        </p:spPr>
      </p:pic>
      <p:pic>
        <p:nvPicPr>
          <p:cNvPr id="273" name="Graphic 272">
            <a:extLst>
              <a:ext uri="{FF2B5EF4-FFF2-40B4-BE49-F238E27FC236}">
                <a16:creationId xmlns:a16="http://schemas.microsoft.com/office/drawing/2014/main" id="{BBEDB063-87CF-0228-8575-A56B3441013C}"/>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253042" y="3428997"/>
            <a:ext cx="609600" cy="609600"/>
          </a:xfrm>
          <a:prstGeom prst="rect">
            <a:avLst/>
          </a:prstGeom>
        </p:spPr>
      </p:pic>
      <p:pic>
        <p:nvPicPr>
          <p:cNvPr id="275" name="Graphic 274">
            <a:extLst>
              <a:ext uri="{FF2B5EF4-FFF2-40B4-BE49-F238E27FC236}">
                <a16:creationId xmlns:a16="http://schemas.microsoft.com/office/drawing/2014/main" id="{96C571B9-4AEE-1000-03BA-9E45FA3895A5}"/>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9237780" y="3428997"/>
            <a:ext cx="609600" cy="609600"/>
          </a:xfrm>
          <a:prstGeom prst="rect">
            <a:avLst/>
          </a:prstGeom>
        </p:spPr>
      </p:pic>
      <p:pic>
        <p:nvPicPr>
          <p:cNvPr id="277" name="Graphic 276">
            <a:extLst>
              <a:ext uri="{FF2B5EF4-FFF2-40B4-BE49-F238E27FC236}">
                <a16:creationId xmlns:a16="http://schemas.microsoft.com/office/drawing/2014/main" id="{033A41EE-29E6-9CF6-9B5D-37D44CD9FA2C}"/>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222518" y="3428997"/>
            <a:ext cx="609600" cy="609600"/>
          </a:xfrm>
          <a:prstGeom prst="rect">
            <a:avLst/>
          </a:prstGeom>
        </p:spPr>
      </p:pic>
      <p:pic>
        <p:nvPicPr>
          <p:cNvPr id="279" name="Graphic 278">
            <a:extLst>
              <a:ext uri="{FF2B5EF4-FFF2-40B4-BE49-F238E27FC236}">
                <a16:creationId xmlns:a16="http://schemas.microsoft.com/office/drawing/2014/main" id="{E8E4D288-64E9-742B-0166-C3BA5690051F}"/>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1207256" y="3428997"/>
            <a:ext cx="609600" cy="609600"/>
          </a:xfrm>
          <a:prstGeom prst="rect">
            <a:avLst/>
          </a:prstGeom>
        </p:spPr>
      </p:pic>
      <p:pic>
        <p:nvPicPr>
          <p:cNvPr id="281" name="Graphic 280">
            <a:extLst>
              <a:ext uri="{FF2B5EF4-FFF2-40B4-BE49-F238E27FC236}">
                <a16:creationId xmlns:a16="http://schemas.microsoft.com/office/drawing/2014/main" id="{84CEC67F-2414-A0C6-4704-C487BA3B3EC6}"/>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383774" y="4471738"/>
            <a:ext cx="609600" cy="609600"/>
          </a:xfrm>
          <a:prstGeom prst="rect">
            <a:avLst/>
          </a:prstGeom>
        </p:spPr>
      </p:pic>
      <p:pic>
        <p:nvPicPr>
          <p:cNvPr id="283" name="Graphic 282">
            <a:extLst>
              <a:ext uri="{FF2B5EF4-FFF2-40B4-BE49-F238E27FC236}">
                <a16:creationId xmlns:a16="http://schemas.microsoft.com/office/drawing/2014/main" id="{82FB12FE-A71A-3A8E-6A63-96E41517EC29}"/>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094974" y="4471738"/>
            <a:ext cx="609600" cy="609600"/>
          </a:xfrm>
          <a:prstGeom prst="rect">
            <a:avLst/>
          </a:prstGeom>
        </p:spPr>
      </p:pic>
      <p:pic>
        <p:nvPicPr>
          <p:cNvPr id="285" name="Graphic 284">
            <a:extLst>
              <a:ext uri="{FF2B5EF4-FFF2-40B4-BE49-F238E27FC236}">
                <a16:creationId xmlns:a16="http://schemas.microsoft.com/office/drawing/2014/main" id="{773CAAE7-B8C5-D17C-00E8-EEA2E92402B6}"/>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1806174" y="4471738"/>
            <a:ext cx="609600" cy="609600"/>
          </a:xfrm>
          <a:prstGeom prst="rect">
            <a:avLst/>
          </a:prstGeom>
        </p:spPr>
      </p:pic>
      <p:pic>
        <p:nvPicPr>
          <p:cNvPr id="287" name="Graphic 286">
            <a:extLst>
              <a:ext uri="{FF2B5EF4-FFF2-40B4-BE49-F238E27FC236}">
                <a16:creationId xmlns:a16="http://schemas.microsoft.com/office/drawing/2014/main" id="{4A8DACB6-605B-011B-B680-04338021C1A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517374" y="4471738"/>
            <a:ext cx="609600" cy="609600"/>
          </a:xfrm>
          <a:prstGeom prst="rect">
            <a:avLst/>
          </a:prstGeom>
        </p:spPr>
      </p:pic>
      <p:pic>
        <p:nvPicPr>
          <p:cNvPr id="289" name="Graphic 288">
            <a:extLst>
              <a:ext uri="{FF2B5EF4-FFF2-40B4-BE49-F238E27FC236}">
                <a16:creationId xmlns:a16="http://schemas.microsoft.com/office/drawing/2014/main" id="{29E891F8-D251-9242-DB15-2BFA86C7467D}"/>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3228574" y="4471738"/>
            <a:ext cx="609600" cy="609600"/>
          </a:xfrm>
          <a:prstGeom prst="rect">
            <a:avLst/>
          </a:prstGeom>
        </p:spPr>
      </p:pic>
    </p:spTree>
    <p:extLst>
      <p:ext uri="{BB962C8B-B14F-4D97-AF65-F5344CB8AC3E}">
        <p14:creationId xmlns:p14="http://schemas.microsoft.com/office/powerpoint/2010/main" val="45348379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A38F49-B3E2-4BF0-BEC7-C30D34ABBB8D}" type="datetime1">
              <a:rPr lang="en-US" smtClean="0"/>
              <a:t>5/21/2025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422735839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39413795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03.jpe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1205.png"/><Relationship Id="rId4" Type="http://schemas.openxmlformats.org/officeDocument/2006/relationships/image" Target="../media/image1204.png"/></Relationships>
</file>

<file path=ppt/slides/_rels/slide10.xml.rels><?xml version="1.0" encoding="UTF-8" standalone="yes"?>
<Relationships xmlns="http://schemas.openxmlformats.org/package/2006/relationships"><Relationship Id="rId3" Type="http://schemas.openxmlformats.org/officeDocument/2006/relationships/image" Target="../media/image1203.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219.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220.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21.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222.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223.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1211.png"/><Relationship Id="rId3" Type="http://schemas.openxmlformats.org/officeDocument/2006/relationships/image" Target="../media/image1205.png"/><Relationship Id="rId7" Type="http://schemas.openxmlformats.org/officeDocument/2006/relationships/image" Target="../media/image1210.png"/><Relationship Id="rId2" Type="http://schemas.openxmlformats.org/officeDocument/2006/relationships/image" Target="../media/image1206.png"/><Relationship Id="rId1" Type="http://schemas.openxmlformats.org/officeDocument/2006/relationships/slideLayout" Target="../slideLayouts/slideLayout2.xml"/><Relationship Id="rId6" Type="http://schemas.openxmlformats.org/officeDocument/2006/relationships/image" Target="../media/image1209.png"/><Relationship Id="rId11" Type="http://schemas.openxmlformats.org/officeDocument/2006/relationships/image" Target="../media/image1214.png"/><Relationship Id="rId5" Type="http://schemas.openxmlformats.org/officeDocument/2006/relationships/image" Target="../media/image1208.png"/><Relationship Id="rId10" Type="http://schemas.openxmlformats.org/officeDocument/2006/relationships/image" Target="../media/image1213.png"/><Relationship Id="rId4" Type="http://schemas.openxmlformats.org/officeDocument/2006/relationships/image" Target="../media/image1207.png"/><Relationship Id="rId9" Type="http://schemas.openxmlformats.org/officeDocument/2006/relationships/image" Target="../media/image1212.jpeg"/></Relationships>
</file>

<file path=ppt/slides/_rels/slide20.xml.rels><?xml version="1.0" encoding="UTF-8" standalone="yes"?>
<Relationships xmlns="http://schemas.openxmlformats.org/package/2006/relationships"><Relationship Id="rId3" Type="http://schemas.openxmlformats.org/officeDocument/2006/relationships/image" Target="../media/image1224.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225.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226.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15.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216.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217.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218.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tal technology concept">
            <a:extLst>
              <a:ext uri="{FF2B5EF4-FFF2-40B4-BE49-F238E27FC236}">
                <a16:creationId xmlns:a16="http://schemas.microsoft.com/office/drawing/2014/main" id="{9B5C6C78-0841-40E1-A6C7-948721706DE1}"/>
              </a:ext>
            </a:extLst>
          </p:cNvPr>
          <p:cNvPicPr>
            <a:picLocks noChangeAspect="1"/>
          </p:cNvPicPr>
          <p:nvPr/>
        </p:nvPicPr>
        <p:blipFill>
          <a:blip r:embed="rId3"/>
          <a:srcRect t="9091" r="9091"/>
          <a:stretch/>
        </p:blipFill>
        <p:spPr>
          <a:xfrm>
            <a:off x="20" y="10"/>
            <a:ext cx="12191979" cy="6857990"/>
          </a:xfrm>
          <a:prstGeom prst="rect">
            <a:avLst/>
          </a:prstGeom>
        </p:spPr>
      </p:pic>
      <p:sp>
        <p:nvSpPr>
          <p:cNvPr id="2" name="Title 1">
            <a:extLst>
              <a:ext uri="{FF2B5EF4-FFF2-40B4-BE49-F238E27FC236}">
                <a16:creationId xmlns:a16="http://schemas.microsoft.com/office/drawing/2014/main" id="{42EC4044-FD2E-7750-0F29-CA6FAE7669E5}"/>
              </a:ext>
            </a:extLst>
          </p:cNvPr>
          <p:cNvSpPr>
            <a:spLocks noGrp="1"/>
          </p:cNvSpPr>
          <p:nvPr>
            <p:ph type="ctrTitle"/>
          </p:nvPr>
        </p:nvSpPr>
        <p:spPr>
          <a:xfrm>
            <a:off x="313786" y="908651"/>
            <a:ext cx="5230366" cy="4005454"/>
          </a:xfrm>
        </p:spPr>
        <p:txBody>
          <a:bodyPr anchor="t">
            <a:normAutofit/>
          </a:bodyPr>
          <a:lstStyle/>
          <a:p>
            <a:r>
              <a:rPr lang="en-US" sz="5800"/>
              <a:t>Introduction to GitHub Copilot</a:t>
            </a:r>
          </a:p>
        </p:txBody>
      </p:sp>
      <p:sp>
        <p:nvSpPr>
          <p:cNvPr id="3" name="Subtitle 2">
            <a:extLst>
              <a:ext uri="{FF2B5EF4-FFF2-40B4-BE49-F238E27FC236}">
                <a16:creationId xmlns:a16="http://schemas.microsoft.com/office/drawing/2014/main" id="{EA304AB0-31A4-2BA6-4A4B-2F9761E4DA55}"/>
              </a:ext>
            </a:extLst>
          </p:cNvPr>
          <p:cNvSpPr>
            <a:spLocks noGrp="1"/>
          </p:cNvSpPr>
          <p:nvPr>
            <p:ph type="subTitle" idx="1"/>
          </p:nvPr>
        </p:nvSpPr>
        <p:spPr>
          <a:xfrm>
            <a:off x="313787" y="5050632"/>
            <a:ext cx="3793200" cy="1129888"/>
          </a:xfrm>
        </p:spPr>
        <p:txBody>
          <a:bodyPr anchor="b">
            <a:normAutofit fontScale="92500" lnSpcReduction="20000"/>
          </a:bodyPr>
          <a:lstStyle/>
          <a:p>
            <a:r>
              <a:rPr lang="en-US" sz="2200"/>
              <a:t>Exploring AI assistance in coding workflows</a:t>
            </a:r>
          </a:p>
        </p:txBody>
      </p:sp>
      <p:pic>
        <p:nvPicPr>
          <p:cNvPr id="17" name="Picture 2">
            <a:extLst>
              <a:ext uri="{FF2B5EF4-FFF2-40B4-BE49-F238E27FC236}">
                <a16:creationId xmlns:a16="http://schemas.microsoft.com/office/drawing/2014/main" id="{65F4B5A3-3699-798C-4F63-4E9350DEE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7" y="-1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3E200FA-9D7A-A736-75CF-9A882D38C3EF}"/>
              </a:ext>
            </a:extLst>
          </p:cNvPr>
          <p:cNvSpPr txBox="1"/>
          <p:nvPr/>
        </p:nvSpPr>
        <p:spPr>
          <a:xfrm>
            <a:off x="8214846" y="5011429"/>
            <a:ext cx="2769017" cy="307777"/>
          </a:xfrm>
          <a:prstGeom prst="rect">
            <a:avLst/>
          </a:prstGeom>
          <a:noFill/>
        </p:spPr>
        <p:txBody>
          <a:bodyPr wrap="square" rtlCol="0">
            <a:spAutoFit/>
          </a:bodyPr>
          <a:lstStyle/>
          <a:p>
            <a:pPr algn="r" defTabSz="914367"/>
            <a:r>
              <a:rPr lang="en-GB" sz="1400">
                <a:solidFill>
                  <a:schemeClr val="bg1"/>
                </a:solidFill>
                <a:latin typeface="Montserrat" pitchFamily="2" charset="77"/>
              </a:rPr>
              <a:t>by </a:t>
            </a:r>
            <a:r>
              <a:rPr lang="en-GB" sz="1400" err="1">
                <a:solidFill>
                  <a:schemeClr val="bg1"/>
                </a:solidFill>
                <a:latin typeface="Montserrat" pitchFamily="2" charset="77"/>
              </a:rPr>
              <a:t>RocketMind</a:t>
            </a:r>
            <a:r>
              <a:rPr lang="en-GB" sz="1400">
                <a:solidFill>
                  <a:schemeClr val="bg1"/>
                </a:solidFill>
                <a:latin typeface="Montserrat" pitchFamily="2" charset="77"/>
              </a:rPr>
              <a:t> academy</a:t>
            </a:r>
          </a:p>
        </p:txBody>
      </p:sp>
      <p:sp>
        <p:nvSpPr>
          <p:cNvPr id="19" name="TextBox 18">
            <a:extLst>
              <a:ext uri="{FF2B5EF4-FFF2-40B4-BE49-F238E27FC236}">
                <a16:creationId xmlns:a16="http://schemas.microsoft.com/office/drawing/2014/main" id="{118A4FC0-C80B-5C4F-691C-6BDFC954FFDA}"/>
              </a:ext>
            </a:extLst>
          </p:cNvPr>
          <p:cNvSpPr txBox="1"/>
          <p:nvPr/>
        </p:nvSpPr>
        <p:spPr>
          <a:xfrm>
            <a:off x="1423462" y="3224580"/>
            <a:ext cx="9865201" cy="830997"/>
          </a:xfrm>
          <a:prstGeom prst="rect">
            <a:avLst/>
          </a:prstGeom>
          <a:noFill/>
        </p:spPr>
        <p:txBody>
          <a:bodyPr wrap="none" rtlCol="0">
            <a:spAutoFit/>
          </a:bodyPr>
          <a:lstStyle/>
          <a:p>
            <a:pPr algn="r"/>
            <a:r>
              <a:rPr lang="en-GB" sz="4800" b="1">
                <a:solidFill>
                  <a:schemeClr val="bg1"/>
                </a:solidFill>
                <a:latin typeface="Montserrat" pitchFamily="2" charset="77"/>
              </a:rPr>
              <a:t>GitHub Copilot Basic Features</a:t>
            </a:r>
          </a:p>
        </p:txBody>
      </p:sp>
      <p:pic>
        <p:nvPicPr>
          <p:cNvPr id="20" name="Picture 19" descr="A white rocket with dots and lines&#10;&#10;Description automatically generated">
            <a:extLst>
              <a:ext uri="{FF2B5EF4-FFF2-40B4-BE49-F238E27FC236}">
                <a16:creationId xmlns:a16="http://schemas.microsoft.com/office/drawing/2014/main" id="{F9A4D9A2-8E99-1E57-688B-43FE302F20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0811" y="5445428"/>
            <a:ext cx="763407" cy="698436"/>
          </a:xfrm>
          <a:prstGeom prst="rect">
            <a:avLst/>
          </a:prstGeom>
        </p:spPr>
      </p:pic>
    </p:spTree>
    <p:extLst>
      <p:ext uri="{BB962C8B-B14F-4D97-AF65-F5344CB8AC3E}">
        <p14:creationId xmlns:p14="http://schemas.microsoft.com/office/powerpoint/2010/main" val="84890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12D92-66D3-20CE-63C8-4961E746425F}"/>
              </a:ext>
            </a:extLst>
          </p:cNvPr>
          <p:cNvSpPr>
            <a:spLocks noGrp="1"/>
          </p:cNvSpPr>
          <p:nvPr>
            <p:ph type="title"/>
          </p:nvPr>
        </p:nvSpPr>
        <p:spPr>
          <a:xfrm>
            <a:off x="640079" y="914401"/>
            <a:ext cx="4857609" cy="1477817"/>
          </a:xfrm>
        </p:spPr>
        <p:txBody>
          <a:bodyPr vert="horz" lIns="91440" tIns="45720" rIns="91440" bIns="45720" rtlCol="0" anchor="t">
            <a:normAutofit fontScale="90000"/>
          </a:bodyPr>
          <a:lstStyle/>
          <a:p>
            <a:r>
              <a:rPr lang="en-US">
                <a:latin typeface="Montserrat" panose="00000500000000000000" pitchFamily="2" charset="0"/>
              </a:rPr>
              <a:t>Code Refactoring &amp; Fixes</a:t>
            </a:r>
          </a:p>
        </p:txBody>
      </p:sp>
      <p:pic>
        <p:nvPicPr>
          <p:cNvPr id="5" name="Content Placeholder 4" descr="digital technology concept">
            <a:extLst>
              <a:ext uri="{FF2B5EF4-FFF2-40B4-BE49-F238E27FC236}">
                <a16:creationId xmlns:a16="http://schemas.microsoft.com/office/drawing/2014/main" id="{87FD8B02-3304-41E1-BA8E-D16CD9F8DCE7}"/>
              </a:ext>
            </a:extLst>
          </p:cNvPr>
          <p:cNvPicPr>
            <a:picLocks noGrp="1" noChangeAspect="1"/>
          </p:cNvPicPr>
          <p:nvPr>
            <p:ph sz="half" idx="1"/>
          </p:nvPr>
        </p:nvPicPr>
        <p:blipFill>
          <a:blip r:embed="rId3"/>
          <a:srcRect l="24577" r="-1" b="-1"/>
          <a:stretch/>
        </p:blipFill>
        <p:spPr>
          <a:xfrm>
            <a:off x="1" y="2613892"/>
            <a:ext cx="4946906" cy="3689359"/>
          </a:xfrm>
          <a:prstGeom prst="rect">
            <a:avLst/>
          </a:prstGeom>
        </p:spPr>
      </p:pic>
      <p:sp>
        <p:nvSpPr>
          <p:cNvPr id="4" name="Content Placeholder 3">
            <a:extLst>
              <a:ext uri="{FF2B5EF4-FFF2-40B4-BE49-F238E27FC236}">
                <a16:creationId xmlns:a16="http://schemas.microsoft.com/office/drawing/2014/main" id="{64C130DD-FF7E-E657-E683-C80B60FD774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vert="horz" lIns="91440" tIns="45720" rIns="91440" bIns="45720" rtlCol="0" anchor="t">
            <a:normAutofit/>
          </a:bodyPr>
          <a:lstStyle/>
          <a:p>
            <a:pPr marL="0" indent="0">
              <a:spcBef>
                <a:spcPts val="2500"/>
              </a:spcBef>
              <a:buNone/>
            </a:pPr>
            <a:r>
              <a:rPr lang="en-US" sz="1400" b="1" dirty="0">
                <a:latin typeface="Montserrat" panose="00000500000000000000" pitchFamily="2" charset="0"/>
              </a:rPr>
              <a:t>Improving Existing Code</a:t>
            </a:r>
          </a:p>
          <a:p>
            <a:pPr marL="0" lvl="1" indent="0">
              <a:buNone/>
            </a:pPr>
            <a:r>
              <a:rPr lang="en-US" sz="1400" dirty="0">
                <a:latin typeface="Montserrat" panose="00000500000000000000" pitchFamily="2" charset="0"/>
              </a:rPr>
              <a:t>Evaluate and enhance the quality of existing code by applying best practices and optimizing for performance.</a:t>
            </a:r>
          </a:p>
          <a:p>
            <a:pPr>
              <a:buFont typeface="Arial"/>
              <a:buChar char="•"/>
            </a:pPr>
            <a:r>
              <a:rPr lang="en-US" sz="1200" i="1" dirty="0">
                <a:solidFill>
                  <a:srgbClr val="2C2C36"/>
                </a:solidFill>
                <a:latin typeface="Montserrat" panose="00000500000000000000" pitchFamily="2" charset="0"/>
                <a:ea typeface="+mn-lt"/>
                <a:cs typeface="+mn-lt"/>
              </a:rPr>
              <a:t>“How would you improve this code?”</a:t>
            </a:r>
            <a:endParaRPr lang="en-US" dirty="0">
              <a:latin typeface="Montserrat" panose="00000500000000000000" pitchFamily="2" charset="0"/>
            </a:endParaRPr>
          </a:p>
          <a:p>
            <a:pPr marL="0" lvl="1" indent="0">
              <a:buNone/>
            </a:pPr>
            <a:endParaRPr lang="en-US" sz="1400" dirty="0">
              <a:latin typeface="Montserrat" panose="00000500000000000000" pitchFamily="2" charset="0"/>
            </a:endParaRPr>
          </a:p>
          <a:p>
            <a:pPr marL="0" indent="0">
              <a:spcBef>
                <a:spcPts val="2500"/>
              </a:spcBef>
              <a:buNone/>
            </a:pPr>
            <a:r>
              <a:rPr lang="en-US" sz="1400" b="1" dirty="0">
                <a:latin typeface="Montserrat" panose="00000500000000000000" pitchFamily="2" charset="0"/>
              </a:rPr>
              <a:t>Translating Code to C#</a:t>
            </a:r>
          </a:p>
          <a:p>
            <a:pPr marL="0" lvl="1" indent="0">
              <a:buNone/>
            </a:pPr>
            <a:r>
              <a:rPr lang="en-US" sz="1400" dirty="0">
                <a:latin typeface="Montserrat" panose="00000500000000000000" pitchFamily="2" charset="0"/>
              </a:rPr>
              <a:t>Understand how to effectively translate code snippets into C#, ensuring functionality remains intact.</a:t>
            </a:r>
          </a:p>
          <a:p>
            <a:pPr>
              <a:buFont typeface="Arial"/>
              <a:buChar char="•"/>
            </a:pPr>
            <a:r>
              <a:rPr lang="en-US" sz="1200" i="1" dirty="0">
                <a:solidFill>
                  <a:srgbClr val="2C2C36"/>
                </a:solidFill>
                <a:latin typeface="Montserrat" panose="00000500000000000000" pitchFamily="2" charset="0"/>
                <a:ea typeface="+mn-lt"/>
                <a:cs typeface="+mn-lt"/>
              </a:rPr>
              <a:t>“Translate this code to C#.”</a:t>
            </a:r>
            <a:endParaRPr lang="en-US" dirty="0">
              <a:latin typeface="Montserrat" panose="00000500000000000000" pitchFamily="2" charset="0"/>
            </a:endParaRPr>
          </a:p>
          <a:p>
            <a:pPr marL="0" lvl="1" indent="0">
              <a:buNone/>
            </a:pPr>
            <a:endParaRPr lang="en-US" sz="1400" dirty="0">
              <a:latin typeface="Montserrat" panose="00000500000000000000" pitchFamily="2" charset="0"/>
            </a:endParaRPr>
          </a:p>
          <a:p>
            <a:pPr marL="0" indent="0">
              <a:spcBef>
                <a:spcPts val="2500"/>
              </a:spcBef>
              <a:buNone/>
            </a:pPr>
            <a:r>
              <a:rPr lang="en-US" sz="1400" b="1" dirty="0">
                <a:latin typeface="Montserrat" panose="00000500000000000000" pitchFamily="2" charset="0"/>
              </a:rPr>
              <a:t>Error Handling Techniques</a:t>
            </a:r>
          </a:p>
          <a:p>
            <a:pPr marL="0" lvl="1" indent="0">
              <a:buNone/>
            </a:pPr>
            <a:r>
              <a:rPr lang="en-US" sz="1400" dirty="0">
                <a:latin typeface="Montserrat" panose="00000500000000000000" pitchFamily="2" charset="0"/>
              </a:rPr>
              <a:t>Implement error handling mechanisms in functions to manage exceptions and maintain application reliability.</a:t>
            </a:r>
          </a:p>
          <a:p>
            <a:pPr>
              <a:buFont typeface="Arial"/>
              <a:buChar char="•"/>
            </a:pPr>
            <a:r>
              <a:rPr lang="en-US" sz="1300" i="1" dirty="0">
                <a:solidFill>
                  <a:srgbClr val="2C2C36"/>
                </a:solidFill>
                <a:latin typeface="Montserrat" panose="00000500000000000000" pitchFamily="2" charset="0"/>
                <a:ea typeface="+mn-lt"/>
                <a:cs typeface="+mn-lt"/>
              </a:rPr>
              <a:t>“Add error handling to this function.”</a:t>
            </a:r>
            <a:endParaRPr lang="en-US" dirty="0">
              <a:latin typeface="Montserrat" panose="00000500000000000000" pitchFamily="2" charset="0"/>
            </a:endParaRPr>
          </a:p>
          <a:p>
            <a:pPr marL="0" indent="0">
              <a:spcBef>
                <a:spcPts val="2500"/>
              </a:spcBef>
              <a:buNone/>
            </a:pPr>
            <a:r>
              <a:rPr lang="en-US" sz="1400" b="1" dirty="0">
                <a:latin typeface="Montserrat" panose="00000500000000000000" pitchFamily="2" charset="0"/>
              </a:rPr>
              <a:t>Using the /fix Command</a:t>
            </a:r>
          </a:p>
          <a:p>
            <a:pPr marL="0" lvl="1" indent="0">
              <a:buNone/>
            </a:pPr>
            <a:r>
              <a:rPr lang="en-US" sz="1400" dirty="0">
                <a:latin typeface="Montserrat" panose="00000500000000000000" pitchFamily="2" charset="0"/>
              </a:rPr>
              <a:t>Utilize the /fix slash command to automatically resolve errors in active files within the coding environment.</a:t>
            </a:r>
          </a:p>
        </p:txBody>
      </p:sp>
    </p:spTree>
    <p:extLst>
      <p:ext uri="{BB962C8B-B14F-4D97-AF65-F5344CB8AC3E}">
        <p14:creationId xmlns:p14="http://schemas.microsoft.com/office/powerpoint/2010/main" val="3621361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51150-1C7F-6BD8-5C33-2F8CB60ED221}"/>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a:latin typeface="Montserrat" panose="00000500000000000000" pitchFamily="2" charset="0"/>
              </a:rPr>
              <a:t>Test Writing</a:t>
            </a:r>
          </a:p>
        </p:txBody>
      </p:sp>
      <p:pic>
        <p:nvPicPr>
          <p:cNvPr id="5" name="Content Placeholder 4" descr="Test with pencil isolated on white background">
            <a:extLst>
              <a:ext uri="{FF2B5EF4-FFF2-40B4-BE49-F238E27FC236}">
                <a16:creationId xmlns:a16="http://schemas.microsoft.com/office/drawing/2014/main" id="{E377EF5A-5E81-4857-8AD6-9D6CBFD84E49}"/>
              </a:ext>
            </a:extLst>
          </p:cNvPr>
          <p:cNvPicPr>
            <a:picLocks noGrp="1" noChangeAspect="1"/>
          </p:cNvPicPr>
          <p:nvPr>
            <p:ph sz="half" idx="1"/>
          </p:nvPr>
        </p:nvPicPr>
        <p:blipFill>
          <a:blip r:embed="rId3"/>
          <a:srcRect t="9088" r="2" b="2"/>
          <a:stretch/>
        </p:blipFill>
        <p:spPr>
          <a:xfrm>
            <a:off x="20" y="914399"/>
            <a:ext cx="4416532" cy="5353523"/>
          </a:xfrm>
          <a:prstGeom prst="rect">
            <a:avLst/>
          </a:prstGeom>
        </p:spPr>
      </p:pic>
      <p:sp>
        <p:nvSpPr>
          <p:cNvPr id="4" name="Content Placeholder 3">
            <a:extLst>
              <a:ext uri="{FF2B5EF4-FFF2-40B4-BE49-F238E27FC236}">
                <a16:creationId xmlns:a16="http://schemas.microsoft.com/office/drawing/2014/main" id="{76C29CCA-82AD-87C7-8699-B48C61460B6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017286"/>
            <a:ext cx="6501810" cy="4259468"/>
          </a:xfrm>
        </p:spPr>
        <p:txBody>
          <a:bodyPr vert="horz" lIns="91440" tIns="45720" rIns="91440" bIns="45720" rtlCol="0" anchor="t">
            <a:normAutofit/>
          </a:bodyPr>
          <a:lstStyle/>
          <a:p>
            <a:pPr marL="0" indent="0">
              <a:spcBef>
                <a:spcPts val="2500"/>
              </a:spcBef>
              <a:buNone/>
            </a:pPr>
            <a:r>
              <a:rPr lang="en-US" sz="1400" b="1" dirty="0">
                <a:latin typeface="Montserrat" panose="00000500000000000000" pitchFamily="2" charset="0"/>
              </a:rPr>
              <a:t>Unit Testing Basics</a:t>
            </a:r>
          </a:p>
          <a:p>
            <a:pPr marL="0" lvl="1" indent="0">
              <a:buNone/>
            </a:pPr>
            <a:r>
              <a:rPr lang="en-US" sz="1400" dirty="0">
                <a:latin typeface="Montserrat" panose="00000500000000000000" pitchFamily="2" charset="0"/>
              </a:rPr>
              <a:t>Unit tests are essential for ensuring code quality and functionality. They help identify issues early in the development process.</a:t>
            </a:r>
          </a:p>
          <a:p>
            <a:pPr>
              <a:buFont typeface="Arial"/>
              <a:buChar char="•"/>
            </a:pPr>
            <a:r>
              <a:rPr lang="en-US" sz="1200" i="1" dirty="0">
                <a:solidFill>
                  <a:srgbClr val="2C2C36"/>
                </a:solidFill>
                <a:latin typeface="Montserrat" panose="00000500000000000000" pitchFamily="2" charset="0"/>
                <a:ea typeface="+mn-lt"/>
                <a:cs typeface="+mn-lt"/>
              </a:rPr>
              <a:t>/tests</a:t>
            </a:r>
            <a:endParaRPr lang="en-US" dirty="0">
              <a:latin typeface="Montserrat" panose="00000500000000000000" pitchFamily="2" charset="0"/>
            </a:endParaRPr>
          </a:p>
          <a:p>
            <a:pPr marL="0" indent="0">
              <a:spcBef>
                <a:spcPts val="2500"/>
              </a:spcBef>
              <a:buNone/>
            </a:pPr>
            <a:r>
              <a:rPr lang="en-US" sz="1400" b="1" dirty="0">
                <a:latin typeface="Montserrat" panose="00000500000000000000" pitchFamily="2" charset="0"/>
              </a:rPr>
              <a:t>Using Jest Framework</a:t>
            </a:r>
          </a:p>
          <a:p>
            <a:pPr marL="0" lvl="1" indent="0">
              <a:buNone/>
            </a:pPr>
            <a:r>
              <a:rPr lang="en-US" sz="1400" dirty="0">
                <a:latin typeface="Montserrat" panose="00000500000000000000" pitchFamily="2" charset="0"/>
              </a:rPr>
              <a:t>The Jest framework simplifies the testing process in JavaScript, providing an easy-to-use interface for writing and running tests.</a:t>
            </a:r>
          </a:p>
          <a:p>
            <a:pPr>
              <a:buFont typeface="Arial"/>
              <a:buChar char="•"/>
            </a:pPr>
            <a:r>
              <a:rPr lang="en-US" sz="1200" i="1" dirty="0">
                <a:solidFill>
                  <a:srgbClr val="2C2C36"/>
                </a:solidFill>
                <a:latin typeface="Montserrat" panose="00000500000000000000" pitchFamily="2" charset="0"/>
                <a:ea typeface="+mn-lt"/>
                <a:cs typeface="+mn-lt"/>
              </a:rPr>
              <a:t>/tests using the Jest framework</a:t>
            </a:r>
            <a:endParaRPr lang="en-US" dirty="0">
              <a:latin typeface="Montserrat" panose="00000500000000000000" pitchFamily="2" charset="0"/>
            </a:endParaRPr>
          </a:p>
          <a:p>
            <a:pPr marL="0" indent="0">
              <a:spcBef>
                <a:spcPts val="2500"/>
              </a:spcBef>
              <a:buNone/>
            </a:pPr>
            <a:r>
              <a:rPr lang="en-US" sz="1400" b="1" dirty="0">
                <a:latin typeface="Montserrat" panose="00000500000000000000" pitchFamily="2" charset="0"/>
              </a:rPr>
              <a:t>Test-Driven Development (TDD)</a:t>
            </a:r>
          </a:p>
          <a:p>
            <a:pPr marL="0" lvl="1" indent="0">
              <a:buNone/>
            </a:pPr>
            <a:r>
              <a:rPr lang="en-US" sz="1400" dirty="0">
                <a:latin typeface="Montserrat" panose="00000500000000000000" pitchFamily="2" charset="0"/>
              </a:rPr>
              <a:t>In TDD, developers write tests before the actual code, focusing on the desired functionality and ensuring quality from the start.</a:t>
            </a:r>
          </a:p>
          <a:p>
            <a:pPr>
              <a:buFont typeface="Arial"/>
              <a:buChar char="•"/>
            </a:pPr>
            <a:r>
              <a:rPr lang="en-US" sz="1200" i="1" dirty="0">
                <a:solidFill>
                  <a:srgbClr val="2C2C36"/>
                </a:solidFill>
                <a:latin typeface="Montserrat" panose="00000500000000000000" pitchFamily="2" charset="0"/>
                <a:ea typeface="+mn-lt"/>
                <a:cs typeface="+mn-lt"/>
              </a:rPr>
              <a:t>/tests ensure the function rejects an empty list</a:t>
            </a:r>
            <a:endParaRPr lang="en-US" dirty="0">
              <a:latin typeface="Montserrat" panose="00000500000000000000" pitchFamily="2" charset="0"/>
            </a:endParaRPr>
          </a:p>
          <a:p>
            <a:pPr>
              <a:buFont typeface="Arial"/>
              <a:buChar char="•"/>
            </a:pPr>
            <a:r>
              <a:rPr lang="en-US" sz="1200" i="1" dirty="0">
                <a:solidFill>
                  <a:srgbClr val="2C2C36"/>
                </a:solidFill>
                <a:latin typeface="Montserrat" panose="00000500000000000000" pitchFamily="2" charset="0"/>
                <a:ea typeface="+mn-lt"/>
                <a:cs typeface="+mn-lt"/>
              </a:rPr>
              <a:t>“Add tests for a JavaScript function that should sum a list of integers.”</a:t>
            </a:r>
            <a:endParaRPr lang="en-US" sz="1200" i="1" dirty="0">
              <a:solidFill>
                <a:srgbClr val="2C2C36"/>
              </a:solidFill>
              <a:latin typeface="Montserrat" panose="00000500000000000000" pitchFamily="2" charset="0"/>
            </a:endParaRPr>
          </a:p>
          <a:p>
            <a:pPr>
              <a:buFont typeface="Arial"/>
              <a:buChar char="•"/>
            </a:pPr>
            <a:endParaRPr lang="en-US" sz="1200" i="1" dirty="0">
              <a:solidFill>
                <a:srgbClr val="2C2C36"/>
              </a:solidFill>
              <a:latin typeface="Montserrat" panose="00000500000000000000" pitchFamily="2" charset="0"/>
            </a:endParaRPr>
          </a:p>
          <a:p>
            <a:pPr marL="0" lvl="1" indent="0">
              <a:buNone/>
            </a:pPr>
            <a:endParaRPr lang="en-US" sz="1400" dirty="0">
              <a:latin typeface="Montserrat" panose="00000500000000000000" pitchFamily="2" charset="0"/>
            </a:endParaRPr>
          </a:p>
        </p:txBody>
      </p:sp>
    </p:spTree>
    <p:extLst>
      <p:ext uri="{BB962C8B-B14F-4D97-AF65-F5344CB8AC3E}">
        <p14:creationId xmlns:p14="http://schemas.microsoft.com/office/powerpoint/2010/main" val="4080091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E76E4-236A-B2FE-7839-2C476C181CB4}"/>
              </a:ext>
            </a:extLst>
          </p:cNvPr>
          <p:cNvSpPr>
            <a:spLocks noGrp="1"/>
          </p:cNvSpPr>
          <p:nvPr>
            <p:ph type="title"/>
          </p:nvPr>
        </p:nvSpPr>
        <p:spPr>
          <a:xfrm>
            <a:off x="470746" y="897796"/>
            <a:ext cx="5038231" cy="1441776"/>
          </a:xfrm>
        </p:spPr>
        <p:txBody>
          <a:bodyPr anchor="t">
            <a:normAutofit/>
          </a:bodyPr>
          <a:lstStyle/>
          <a:p>
            <a:r>
              <a:rPr lang="en-US" sz="3700">
                <a:latin typeface="Montserrat" panose="00000500000000000000" pitchFamily="2" charset="0"/>
              </a:rPr>
              <a:t>Visual Studio Code-Specific Queries</a:t>
            </a:r>
          </a:p>
        </p:txBody>
      </p:sp>
      <p:sp>
        <p:nvSpPr>
          <p:cNvPr id="3" name="Content Placeholder 2">
            <a:extLst>
              <a:ext uri="{FF2B5EF4-FFF2-40B4-BE49-F238E27FC236}">
                <a16:creationId xmlns:a16="http://schemas.microsoft.com/office/drawing/2014/main" id="{B84295C1-65F9-570C-EB75-786DD69881BD}"/>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71353" y="1722570"/>
            <a:ext cx="5483190" cy="4457453"/>
          </a:xfrm>
        </p:spPr>
        <p:txBody>
          <a:bodyPr vert="horz" lIns="91440" tIns="45720" rIns="91440" bIns="45720" rtlCol="0" anchor="t">
            <a:normAutofit/>
          </a:bodyPr>
          <a:lstStyle/>
          <a:p>
            <a:pPr marL="0" indent="0">
              <a:spcBef>
                <a:spcPts val="2500"/>
              </a:spcBef>
              <a:buNone/>
            </a:pPr>
            <a:r>
              <a:rPr lang="en-US" sz="1400" b="1">
                <a:latin typeface="Montserrat" panose="00000500000000000000" pitchFamily="2" charset="0"/>
              </a:rPr>
              <a:t>Debugging Node.js Apps</a:t>
            </a:r>
          </a:p>
          <a:p>
            <a:pPr marL="0" lvl="1" indent="0">
              <a:buNone/>
            </a:pPr>
            <a:r>
              <a:rPr lang="en-US" sz="1400">
                <a:latin typeface="Montserrat" panose="00000500000000000000" pitchFamily="2" charset="0"/>
              </a:rPr>
              <a:t>Learn how to debug Node.js applications effectively using Visual Studio Code, enhancing debugging skills.</a:t>
            </a:r>
          </a:p>
          <a:p>
            <a:pPr>
              <a:buFont typeface="Arial"/>
              <a:buChar char="•"/>
            </a:pPr>
            <a:r>
              <a:rPr lang="en-US" sz="1200" i="1">
                <a:solidFill>
                  <a:srgbClr val="2C2C36"/>
                </a:solidFill>
                <a:latin typeface="Montserrat" panose="00000500000000000000" pitchFamily="2" charset="0"/>
                <a:ea typeface="+mn-lt"/>
                <a:cs typeface="+mn-lt"/>
              </a:rPr>
              <a:t>“@</a:t>
            </a:r>
            <a:r>
              <a:rPr lang="en-US" sz="1200" i="1" err="1">
                <a:solidFill>
                  <a:srgbClr val="2C2C36"/>
                </a:solidFill>
                <a:latin typeface="Montserrat" panose="00000500000000000000" pitchFamily="2" charset="0"/>
                <a:ea typeface="+mn-lt"/>
                <a:cs typeface="+mn-lt"/>
              </a:rPr>
              <a:t>vscode</a:t>
            </a:r>
            <a:r>
              <a:rPr lang="en-US" sz="1200" i="1">
                <a:solidFill>
                  <a:srgbClr val="2C2C36"/>
                </a:solidFill>
                <a:latin typeface="Montserrat" panose="00000500000000000000" pitchFamily="2" charset="0"/>
                <a:ea typeface="+mn-lt"/>
                <a:cs typeface="+mn-lt"/>
              </a:rPr>
              <a:t> Tell me how to debug a Node.js app.”</a:t>
            </a:r>
            <a:endParaRPr lang="en-US">
              <a:latin typeface="Montserrat" panose="00000500000000000000" pitchFamily="2" charset="0"/>
            </a:endParaRPr>
          </a:p>
          <a:p>
            <a:pPr marL="0" indent="0">
              <a:spcBef>
                <a:spcPts val="2500"/>
              </a:spcBef>
              <a:buNone/>
            </a:pPr>
            <a:r>
              <a:rPr lang="en-US" sz="1400" b="1">
                <a:latin typeface="Montserrat" panose="00000500000000000000" pitchFamily="2" charset="0"/>
              </a:rPr>
              <a:t>Changing Color Themes</a:t>
            </a:r>
          </a:p>
          <a:p>
            <a:pPr marL="0" lvl="1" indent="0">
              <a:buNone/>
            </a:pPr>
            <a:r>
              <a:rPr lang="en-US" sz="1400">
                <a:latin typeface="Montserrat" panose="00000500000000000000" pitchFamily="2" charset="0"/>
              </a:rPr>
              <a:t>Explore how to customize the color themes in Visual Studio Code to improve your coding environment.</a:t>
            </a:r>
          </a:p>
          <a:p>
            <a:pPr>
              <a:buFont typeface="Arial"/>
              <a:buChar char="•"/>
            </a:pPr>
            <a:r>
              <a:rPr lang="en-US" sz="1200" i="1">
                <a:solidFill>
                  <a:srgbClr val="2C2C36"/>
                </a:solidFill>
                <a:latin typeface="Montserrat" panose="00000500000000000000" pitchFamily="2" charset="0"/>
                <a:ea typeface="+mn-lt"/>
                <a:cs typeface="+mn-lt"/>
              </a:rPr>
              <a:t>“@</a:t>
            </a:r>
            <a:r>
              <a:rPr lang="en-US" sz="1200" i="1" err="1">
                <a:solidFill>
                  <a:srgbClr val="2C2C36"/>
                </a:solidFill>
                <a:latin typeface="Montserrat" panose="00000500000000000000" pitchFamily="2" charset="0"/>
                <a:ea typeface="+mn-lt"/>
                <a:cs typeface="+mn-lt"/>
              </a:rPr>
              <a:t>vscode</a:t>
            </a:r>
            <a:r>
              <a:rPr lang="en-US" sz="1200" i="1">
                <a:solidFill>
                  <a:srgbClr val="2C2C36"/>
                </a:solidFill>
                <a:latin typeface="Montserrat" panose="00000500000000000000" pitchFamily="2" charset="0"/>
                <a:ea typeface="+mn-lt"/>
                <a:cs typeface="+mn-lt"/>
              </a:rPr>
              <a:t> How do I change my Visual Studio Code colors?”</a:t>
            </a:r>
            <a:endParaRPr lang="en-US">
              <a:latin typeface="Montserrat" panose="00000500000000000000" pitchFamily="2" charset="0"/>
            </a:endParaRPr>
          </a:p>
          <a:p>
            <a:pPr marL="0" indent="0">
              <a:spcBef>
                <a:spcPts val="2500"/>
              </a:spcBef>
              <a:buNone/>
            </a:pPr>
            <a:r>
              <a:rPr lang="en-US" sz="1400" b="1">
                <a:latin typeface="Montserrat" panose="00000500000000000000" pitchFamily="2" charset="0"/>
              </a:rPr>
              <a:t>Modifying Key Bindings</a:t>
            </a:r>
          </a:p>
          <a:p>
            <a:pPr marL="0" lvl="1" indent="0">
              <a:buNone/>
            </a:pPr>
            <a:r>
              <a:rPr lang="en-US" sz="1400">
                <a:latin typeface="Montserrat" panose="00000500000000000000" pitchFamily="2" charset="0"/>
              </a:rPr>
              <a:t>Find out how to change key bindings in Visual Studio Code for a more personalized coding experience.</a:t>
            </a:r>
          </a:p>
          <a:p>
            <a:pPr>
              <a:buFont typeface="Arial"/>
              <a:buChar char="•"/>
            </a:pPr>
            <a:r>
              <a:rPr lang="en-US" sz="1200" i="1">
                <a:solidFill>
                  <a:srgbClr val="2C2C36"/>
                </a:solidFill>
                <a:latin typeface="Montserrat" panose="00000500000000000000" pitchFamily="2" charset="0"/>
                <a:ea typeface="+mn-lt"/>
                <a:cs typeface="+mn-lt"/>
              </a:rPr>
              <a:t>“@</a:t>
            </a:r>
            <a:r>
              <a:rPr lang="en-US" sz="1200" i="1" err="1">
                <a:solidFill>
                  <a:srgbClr val="2C2C36"/>
                </a:solidFill>
                <a:latin typeface="Montserrat" panose="00000500000000000000" pitchFamily="2" charset="0"/>
                <a:ea typeface="+mn-lt"/>
                <a:cs typeface="+mn-lt"/>
              </a:rPr>
              <a:t>vscode</a:t>
            </a:r>
            <a:r>
              <a:rPr lang="en-US" sz="1200" i="1">
                <a:solidFill>
                  <a:srgbClr val="2C2C36"/>
                </a:solidFill>
                <a:latin typeface="Montserrat" panose="00000500000000000000" pitchFamily="2" charset="0"/>
                <a:ea typeface="+mn-lt"/>
                <a:cs typeface="+mn-lt"/>
              </a:rPr>
              <a:t> How can I change key bindings?”</a:t>
            </a:r>
            <a:endParaRPr lang="en-US">
              <a:latin typeface="Montserrat" panose="00000500000000000000" pitchFamily="2" charset="0"/>
            </a:endParaRPr>
          </a:p>
          <a:p>
            <a:pPr marL="0" lvl="1" indent="0">
              <a:buNone/>
            </a:pPr>
            <a:endParaRPr lang="en-US" sz="1400">
              <a:latin typeface="Montserrat" panose="00000500000000000000" pitchFamily="2" charset="0"/>
            </a:endParaRPr>
          </a:p>
        </p:txBody>
      </p:sp>
    </p:spTree>
    <p:extLst>
      <p:ext uri="{BB962C8B-B14F-4D97-AF65-F5344CB8AC3E}">
        <p14:creationId xmlns:p14="http://schemas.microsoft.com/office/powerpoint/2010/main" val="570990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57A2F-8A56-B29A-ED11-07589C0A183F}"/>
              </a:ext>
            </a:extLst>
          </p:cNvPr>
          <p:cNvSpPr>
            <a:spLocks noGrp="1"/>
          </p:cNvSpPr>
          <p:nvPr>
            <p:ph type="title"/>
          </p:nvPr>
        </p:nvSpPr>
        <p:spPr>
          <a:xfrm>
            <a:off x="4871156" y="541866"/>
            <a:ext cx="7399866" cy="1097280"/>
          </a:xfrm>
        </p:spPr>
        <p:txBody>
          <a:bodyPr vert="horz" lIns="91440" tIns="45720" rIns="91440" bIns="45720" rtlCol="0" anchor="t">
            <a:normAutofit fontScale="90000"/>
          </a:bodyPr>
          <a:lstStyle/>
          <a:p>
            <a:r>
              <a:rPr lang="en-US">
                <a:latin typeface="Montserrat" panose="00000500000000000000" pitchFamily="2" charset="0"/>
              </a:rPr>
              <a:t>Command Line Assistance</a:t>
            </a:r>
          </a:p>
        </p:txBody>
      </p:sp>
      <p:pic>
        <p:nvPicPr>
          <p:cNvPr id="5" name="Content Placeholder 4" descr="Computer parts">
            <a:extLst>
              <a:ext uri="{FF2B5EF4-FFF2-40B4-BE49-F238E27FC236}">
                <a16:creationId xmlns:a16="http://schemas.microsoft.com/office/drawing/2014/main" id="{956CE41D-E7E4-4F47-8AA7-7E8B6FF10B40}"/>
              </a:ext>
            </a:extLst>
          </p:cNvPr>
          <p:cNvPicPr>
            <a:picLocks noGrp="1" noChangeAspect="1"/>
          </p:cNvPicPr>
          <p:nvPr>
            <p:ph sz="half" idx="1"/>
          </p:nvPr>
        </p:nvPicPr>
        <p:blipFill>
          <a:blip r:embed="rId3"/>
          <a:srcRect l="30249" r="14684" b="2"/>
          <a:stretch/>
        </p:blipFill>
        <p:spPr>
          <a:xfrm>
            <a:off x="0" y="485422"/>
            <a:ext cx="4416532" cy="5353523"/>
          </a:xfrm>
          <a:prstGeom prst="rect">
            <a:avLst/>
          </a:prstGeom>
        </p:spPr>
      </p:pic>
      <p:sp>
        <p:nvSpPr>
          <p:cNvPr id="4" name="Content Placeholder 3">
            <a:extLst>
              <a:ext uri="{FF2B5EF4-FFF2-40B4-BE49-F238E27FC236}">
                <a16:creationId xmlns:a16="http://schemas.microsoft.com/office/drawing/2014/main" id="{7FE2E78E-B9A1-0F4E-EA8C-280FD8A359B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961467" y="1984125"/>
            <a:ext cx="6501810" cy="4121885"/>
          </a:xfrm>
        </p:spPr>
        <p:txBody>
          <a:bodyPr vert="horz" lIns="91440" tIns="45720" rIns="91440" bIns="45720" rtlCol="0" anchor="t">
            <a:normAutofit/>
          </a:bodyPr>
          <a:lstStyle/>
          <a:p>
            <a:pPr marL="0" indent="0">
              <a:spcBef>
                <a:spcPts val="2500"/>
              </a:spcBef>
              <a:buNone/>
            </a:pPr>
            <a:r>
              <a:rPr lang="en-US" sz="1400" b="1">
                <a:latin typeface="Montserrat" panose="00000500000000000000" pitchFamily="2" charset="0"/>
              </a:rPr>
              <a:t>Using Terminal Commands</a:t>
            </a:r>
          </a:p>
          <a:p>
            <a:pPr marL="0" lvl="1" indent="0">
              <a:buNone/>
            </a:pPr>
            <a:r>
              <a:rPr lang="en-US" sz="1400">
                <a:latin typeface="Montserrat" panose="00000500000000000000" pitchFamily="2" charset="0"/>
              </a:rPr>
              <a:t>The terminal participant allows users to execute shell commands efficiently, enhancing productivity.</a:t>
            </a:r>
          </a:p>
          <a:p>
            <a:pPr>
              <a:buFont typeface="Arial"/>
              <a:buChar char="•"/>
            </a:pPr>
            <a:r>
              <a:rPr lang="en-US" sz="1200" i="1">
                <a:solidFill>
                  <a:srgbClr val="2C2C36"/>
                </a:solidFill>
                <a:latin typeface="Montserrat" panose="00000500000000000000" pitchFamily="2" charset="0"/>
                <a:ea typeface="+mn-lt"/>
                <a:cs typeface="+mn-lt"/>
              </a:rPr>
              <a:t>“@terminal Find the largest file in the </a:t>
            </a:r>
            <a:r>
              <a:rPr lang="en-US" sz="1200" i="1" err="1">
                <a:solidFill>
                  <a:srgbClr val="2C2C36"/>
                </a:solidFill>
                <a:latin typeface="Montserrat" panose="00000500000000000000" pitchFamily="2" charset="0"/>
                <a:ea typeface="+mn-lt"/>
                <a:cs typeface="+mn-lt"/>
              </a:rPr>
              <a:t>src</a:t>
            </a:r>
            <a:r>
              <a:rPr lang="en-US" sz="1200" i="1">
                <a:solidFill>
                  <a:srgbClr val="2C2C36"/>
                </a:solidFill>
                <a:latin typeface="Montserrat" panose="00000500000000000000" pitchFamily="2" charset="0"/>
                <a:ea typeface="+mn-lt"/>
                <a:cs typeface="+mn-lt"/>
              </a:rPr>
              <a:t> directory.”</a:t>
            </a:r>
            <a:endParaRPr lang="en-US">
              <a:latin typeface="Montserrat" panose="00000500000000000000" pitchFamily="2" charset="0"/>
            </a:endParaRPr>
          </a:p>
          <a:p>
            <a:pPr marL="0" indent="0">
              <a:spcBef>
                <a:spcPts val="2500"/>
              </a:spcBef>
              <a:buNone/>
            </a:pPr>
            <a:r>
              <a:rPr lang="en-US" sz="1400" b="1">
                <a:latin typeface="Montserrat" panose="00000500000000000000" pitchFamily="2" charset="0"/>
              </a:rPr>
              <a:t>Finding Files</a:t>
            </a:r>
          </a:p>
          <a:p>
            <a:pPr marL="0" lvl="1" indent="0">
              <a:buNone/>
            </a:pPr>
            <a:r>
              <a:rPr lang="en-US" sz="1400">
                <a:latin typeface="Montserrat" panose="00000500000000000000" pitchFamily="2" charset="0"/>
              </a:rPr>
              <a:t>Commands like finding the largest file illustrate practical usage of terminal commands for effective file management.</a:t>
            </a:r>
          </a:p>
          <a:p>
            <a:pPr marL="0" lvl="1" indent="0">
              <a:buNone/>
            </a:pPr>
            <a:r>
              <a:rPr lang="en-US" sz="1200" i="1">
                <a:solidFill>
                  <a:srgbClr val="2C2C36"/>
                </a:solidFill>
                <a:latin typeface="Montserrat" panose="00000500000000000000" pitchFamily="2" charset="0"/>
                <a:ea typeface="+mn-lt"/>
                <a:cs typeface="+mn-lt"/>
              </a:rPr>
              <a:t>“@terminal #terminalLastCommand to explain the last command and any errors.” </a:t>
            </a:r>
            <a:r>
              <a:rPr lang="en-US" sz="1200">
                <a:solidFill>
                  <a:srgbClr val="2C2C36"/>
                </a:solidFill>
                <a:latin typeface="Montserrat" panose="00000500000000000000" pitchFamily="2" charset="0"/>
                <a:ea typeface="+mn-lt"/>
                <a:cs typeface="+mn-lt"/>
              </a:rPr>
              <a:t>(uses the </a:t>
            </a:r>
            <a:r>
              <a:rPr lang="en-US" sz="1400" b="1">
                <a:solidFill>
                  <a:srgbClr val="EB5757"/>
                </a:solidFill>
                <a:latin typeface="Montserrat" panose="00000500000000000000" pitchFamily="2" charset="0"/>
              </a:rPr>
              <a:t>#terminalLastCommand</a:t>
            </a:r>
            <a:r>
              <a:rPr lang="en-US" sz="1200">
                <a:solidFill>
                  <a:srgbClr val="2C2C36"/>
                </a:solidFill>
                <a:latin typeface="Montserrat" panose="00000500000000000000" pitchFamily="2" charset="0"/>
                <a:ea typeface="+mn-lt"/>
                <a:cs typeface="+mn-lt"/>
              </a:rPr>
              <a:t> variable)</a:t>
            </a:r>
            <a:endParaRPr lang="en-US">
              <a:latin typeface="Montserrat" panose="00000500000000000000" pitchFamily="2" charset="0"/>
            </a:endParaRPr>
          </a:p>
          <a:p>
            <a:pPr marL="0" indent="0">
              <a:spcBef>
                <a:spcPts val="2500"/>
              </a:spcBef>
              <a:buNone/>
            </a:pPr>
            <a:r>
              <a:rPr lang="en-US" sz="1400" b="1">
                <a:latin typeface="Montserrat" panose="00000500000000000000" pitchFamily="2" charset="0"/>
              </a:rPr>
              <a:t>Explaining Commands</a:t>
            </a:r>
          </a:p>
          <a:p>
            <a:pPr marL="0" lvl="1" indent="0">
              <a:buNone/>
            </a:pPr>
            <a:r>
              <a:rPr lang="en-US" sz="1400">
                <a:latin typeface="Montserrat" panose="00000500000000000000" pitchFamily="2" charset="0"/>
              </a:rPr>
              <a:t>Using variables like #terminalLastCommand, users can get explanations for previous commands and troubleshoot errors.</a:t>
            </a:r>
          </a:p>
        </p:txBody>
      </p:sp>
    </p:spTree>
    <p:extLst>
      <p:ext uri="{BB962C8B-B14F-4D97-AF65-F5344CB8AC3E}">
        <p14:creationId xmlns:p14="http://schemas.microsoft.com/office/powerpoint/2010/main" val="1797927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9B98E-ACF1-9359-17BB-F41D501A09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7B49C0-B25D-D143-F250-89200E51C5C2}"/>
              </a:ext>
            </a:extLst>
          </p:cNvPr>
          <p:cNvSpPr>
            <a:spLocks noGrp="1"/>
          </p:cNvSpPr>
          <p:nvPr>
            <p:ph type="title"/>
          </p:nvPr>
        </p:nvSpPr>
        <p:spPr/>
        <p:txBody>
          <a:bodyPr/>
          <a:lstStyle/>
          <a:p>
            <a:r>
              <a:rPr lang="en-GB"/>
              <a:t>02</a:t>
            </a:r>
          </a:p>
        </p:txBody>
      </p:sp>
      <p:sp>
        <p:nvSpPr>
          <p:cNvPr id="3" name="Content Placeholder 2">
            <a:extLst>
              <a:ext uri="{FF2B5EF4-FFF2-40B4-BE49-F238E27FC236}">
                <a16:creationId xmlns:a16="http://schemas.microsoft.com/office/drawing/2014/main" id="{A70C6E46-B4A7-76C8-F6FC-B2A5803E0F27}"/>
              </a:ext>
            </a:extLst>
          </p:cNvPr>
          <p:cNvSpPr>
            <a:spLocks noGrp="1"/>
          </p:cNvSpPr>
          <p:nvPr>
            <p:ph sz="quarter" idx="10"/>
          </p:nvPr>
        </p:nvSpPr>
        <p:spPr/>
        <p:txBody>
          <a:bodyPr>
            <a:normAutofit fontScale="85000" lnSpcReduction="20000"/>
          </a:bodyPr>
          <a:lstStyle/>
          <a:p>
            <a:r>
              <a:rPr lang="en-US" sz="9600"/>
              <a:t>Advanced Prompt Features</a:t>
            </a:r>
            <a:endParaRPr lang="en-GB"/>
          </a:p>
        </p:txBody>
      </p:sp>
    </p:spTree>
    <p:extLst>
      <p:ext uri="{BB962C8B-B14F-4D97-AF65-F5344CB8AC3E}">
        <p14:creationId xmlns:p14="http://schemas.microsoft.com/office/powerpoint/2010/main" val="213692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0FDA-E556-B043-0826-1E861C14265F}"/>
              </a:ext>
            </a:extLst>
          </p:cNvPr>
          <p:cNvSpPr>
            <a:spLocks noGrp="1"/>
          </p:cNvSpPr>
          <p:nvPr>
            <p:ph type="title"/>
          </p:nvPr>
        </p:nvSpPr>
        <p:spPr/>
        <p:txBody>
          <a:bodyPr/>
          <a:lstStyle/>
          <a:p>
            <a:r>
              <a:rPr lang="en-US" sz="4400" b="1">
                <a:solidFill>
                  <a:srgbClr val="2C2C36"/>
                </a:solidFill>
                <a:latin typeface="Montserrat" panose="00000500000000000000" pitchFamily="2" charset="0"/>
              </a:rPr>
              <a:t>Chat Participants</a:t>
            </a:r>
            <a:endParaRPr lang="en-US">
              <a:latin typeface="Montserrat" panose="00000500000000000000" pitchFamily="2" charset="0"/>
            </a:endParaRPr>
          </a:p>
        </p:txBody>
      </p:sp>
      <p:sp>
        <p:nvSpPr>
          <p:cNvPr id="4" name="TextBox 3">
            <a:extLst>
              <a:ext uri="{FF2B5EF4-FFF2-40B4-BE49-F238E27FC236}">
                <a16:creationId xmlns:a16="http://schemas.microsoft.com/office/drawing/2014/main" id="{8D4B0F41-F8A5-2255-D7B5-DCD0E0D20076}"/>
              </a:ext>
            </a:extLst>
          </p:cNvPr>
          <p:cNvSpPr txBox="1"/>
          <p:nvPr/>
        </p:nvSpPr>
        <p:spPr>
          <a:xfrm>
            <a:off x="838200" y="1913383"/>
            <a:ext cx="8305800" cy="2308324"/>
          </a:xfrm>
          <a:prstGeom prst="rect">
            <a:avLst/>
          </a:prstGeom>
          <a:noFill/>
        </p:spPr>
        <p:txBody>
          <a:bodyPr wrap="square">
            <a:spAutoFit/>
          </a:bodyPr>
          <a:lstStyle/>
          <a:p>
            <a:r>
              <a:rPr lang="en-US" sz="1800" b="1">
                <a:solidFill>
                  <a:srgbClr val="111827"/>
                </a:solidFill>
                <a:latin typeface="Montserrat" panose="00000500000000000000" pitchFamily="2" charset="0"/>
                <a:ea typeface="+mn-lt"/>
                <a:cs typeface="+mn-lt"/>
              </a:rPr>
              <a:t>@workspace </a:t>
            </a:r>
            <a:r>
              <a:rPr lang="en-US" sz="1800">
                <a:solidFill>
                  <a:srgbClr val="2C2C36"/>
                </a:solidFill>
                <a:latin typeface="Montserrat" panose="00000500000000000000" pitchFamily="2" charset="0"/>
                <a:ea typeface="+mn-lt"/>
                <a:cs typeface="+mn-lt"/>
              </a:rPr>
              <a:t>: Contextual help for your project.</a:t>
            </a:r>
            <a:endParaRPr lang="en-US">
              <a:latin typeface="Montserrat" panose="00000500000000000000" pitchFamily="2" charset="0"/>
            </a:endParaRPr>
          </a:p>
          <a:p>
            <a:r>
              <a:rPr lang="en-US" sz="1800" b="1">
                <a:solidFill>
                  <a:srgbClr val="111827"/>
                </a:solidFill>
                <a:latin typeface="Montserrat" panose="00000500000000000000" pitchFamily="2" charset="0"/>
                <a:ea typeface="+mn-lt"/>
                <a:cs typeface="+mn-lt"/>
              </a:rPr>
              <a:t>@terminal </a:t>
            </a:r>
            <a:r>
              <a:rPr lang="en-US" sz="1800">
                <a:solidFill>
                  <a:srgbClr val="2C2C36"/>
                </a:solidFill>
                <a:latin typeface="Montserrat" panose="00000500000000000000" pitchFamily="2" charset="0"/>
                <a:ea typeface="+mn-lt"/>
                <a:cs typeface="+mn-lt"/>
              </a:rPr>
              <a:t>: Command-line assistance.</a:t>
            </a:r>
            <a:endParaRPr lang="en-US">
              <a:latin typeface="Montserrat" panose="00000500000000000000" pitchFamily="2" charset="0"/>
            </a:endParaRPr>
          </a:p>
          <a:p>
            <a:r>
              <a:rPr lang="en-US" sz="1800" b="1">
                <a:solidFill>
                  <a:srgbClr val="111827"/>
                </a:solidFill>
                <a:latin typeface="Montserrat" panose="00000500000000000000" pitchFamily="2" charset="0"/>
                <a:ea typeface="+mn-lt"/>
                <a:cs typeface="+mn-lt"/>
              </a:rPr>
              <a:t>@github </a:t>
            </a:r>
            <a:r>
              <a:rPr lang="en-US" sz="1800">
                <a:solidFill>
                  <a:srgbClr val="2C2C36"/>
                </a:solidFill>
                <a:latin typeface="Montserrat" panose="00000500000000000000" pitchFamily="2" charset="0"/>
                <a:ea typeface="+mn-lt"/>
                <a:cs typeface="+mn-lt"/>
              </a:rPr>
              <a:t>: Access GitHub-specific skills (e.g., web searches).</a:t>
            </a:r>
            <a:endParaRPr lang="en-US">
              <a:latin typeface="Montserrat" panose="00000500000000000000" pitchFamily="2" charset="0"/>
            </a:endParaRPr>
          </a:p>
          <a:p>
            <a:r>
              <a:rPr lang="en-US" sz="1800" b="1">
                <a:solidFill>
                  <a:srgbClr val="111827"/>
                </a:solidFill>
                <a:latin typeface="Montserrat" panose="00000500000000000000" pitchFamily="2" charset="0"/>
                <a:ea typeface="+mn-lt"/>
                <a:cs typeface="+mn-lt"/>
              </a:rPr>
              <a:t>@vscode </a:t>
            </a:r>
            <a:r>
              <a:rPr lang="en-US" sz="1800">
                <a:solidFill>
                  <a:srgbClr val="2C2C36"/>
                </a:solidFill>
                <a:latin typeface="Montserrat" panose="00000500000000000000" pitchFamily="2" charset="0"/>
                <a:ea typeface="+mn-lt"/>
                <a:cs typeface="+mn-lt"/>
              </a:rPr>
              <a:t>: Visual Studio Code guidance.</a:t>
            </a:r>
            <a:endParaRPr lang="en-US">
              <a:latin typeface="Montserrat" panose="00000500000000000000" pitchFamily="2" charset="0"/>
            </a:endParaRPr>
          </a:p>
          <a:p>
            <a:r>
              <a:rPr lang="en-US" sz="1800">
                <a:solidFill>
                  <a:srgbClr val="2C2C36"/>
                </a:solidFill>
                <a:latin typeface="Montserrat" panose="00000500000000000000" pitchFamily="2" charset="0"/>
                <a:ea typeface="+mn-lt"/>
                <a:cs typeface="+mn-lt"/>
              </a:rPr>
              <a:t>Manually specify participants by typing </a:t>
            </a:r>
            <a:r>
              <a:rPr lang="en-US" sz="1800" b="1">
                <a:solidFill>
                  <a:srgbClr val="EB5757"/>
                </a:solidFill>
                <a:latin typeface="Montserrat" panose="00000500000000000000" pitchFamily="2" charset="0"/>
              </a:rPr>
              <a:t>@</a:t>
            </a:r>
            <a:r>
              <a:rPr lang="en-US" sz="1800">
                <a:solidFill>
                  <a:srgbClr val="2C2C36"/>
                </a:solidFill>
                <a:latin typeface="Montserrat" panose="00000500000000000000" pitchFamily="2" charset="0"/>
                <a:ea typeface="+mn-lt"/>
                <a:cs typeface="+mn-lt"/>
              </a:rPr>
              <a:t> followed by the name. Copilot may also </a:t>
            </a:r>
            <a:r>
              <a:rPr lang="en-US" sz="1800">
                <a:solidFill>
                  <a:srgbClr val="111827"/>
                </a:solidFill>
                <a:latin typeface="Montserrat" panose="00000500000000000000" pitchFamily="2" charset="0"/>
                <a:ea typeface="+mn-lt"/>
                <a:cs typeface="+mn-lt"/>
              </a:rPr>
              <a:t>automatically infer </a:t>
            </a:r>
            <a:r>
              <a:rPr lang="en-US" sz="1800">
                <a:solidFill>
                  <a:srgbClr val="2C2C36"/>
                </a:solidFill>
                <a:latin typeface="Montserrat" panose="00000500000000000000" pitchFamily="2" charset="0"/>
                <a:ea typeface="+mn-lt"/>
                <a:cs typeface="+mn-lt"/>
              </a:rPr>
              <a:t>the best participant based on your query</a:t>
            </a:r>
            <a:endParaRPr lang="en-US">
              <a:latin typeface="Montserrat" panose="00000500000000000000" pitchFamily="2" charset="0"/>
            </a:endParaRPr>
          </a:p>
          <a:p>
            <a:endParaRPr lang="en-US">
              <a:latin typeface="Montserrat" panose="00000500000000000000" pitchFamily="2" charset="0"/>
            </a:endParaRPr>
          </a:p>
        </p:txBody>
      </p:sp>
    </p:spTree>
    <p:extLst>
      <p:ext uri="{BB962C8B-B14F-4D97-AF65-F5344CB8AC3E}">
        <p14:creationId xmlns:p14="http://schemas.microsoft.com/office/powerpoint/2010/main" val="2689181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CE8C-EC9F-7F65-EFD2-E06C0354A4D3}"/>
              </a:ext>
            </a:extLst>
          </p:cNvPr>
          <p:cNvSpPr>
            <a:spLocks noGrp="1"/>
          </p:cNvSpPr>
          <p:nvPr>
            <p:ph type="title"/>
          </p:nvPr>
        </p:nvSpPr>
        <p:spPr>
          <a:xfrm>
            <a:off x="297150" y="143367"/>
            <a:ext cx="5344698" cy="1477817"/>
          </a:xfrm>
        </p:spPr>
        <p:txBody>
          <a:bodyPr vert="horz" lIns="91440" tIns="45720" rIns="91440" bIns="45720" rtlCol="0" anchor="t">
            <a:normAutofit/>
          </a:bodyPr>
          <a:lstStyle/>
          <a:p>
            <a:r>
              <a:rPr lang="en-US">
                <a:latin typeface="Montserrat" panose="00000500000000000000" pitchFamily="2" charset="0"/>
              </a:rPr>
              <a:t>Slash Commands</a:t>
            </a:r>
          </a:p>
        </p:txBody>
      </p:sp>
      <p:sp>
        <p:nvSpPr>
          <p:cNvPr id="4" name="Content Placeholder 3">
            <a:extLst>
              <a:ext uri="{FF2B5EF4-FFF2-40B4-BE49-F238E27FC236}">
                <a16:creationId xmlns:a16="http://schemas.microsoft.com/office/drawing/2014/main" id="{B2849659-1380-74C1-2C88-CD84269F9C9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vert="horz" lIns="91440" tIns="45720" rIns="91440" bIns="45720" rtlCol="0" anchor="t">
            <a:normAutofit/>
          </a:bodyPr>
          <a:lstStyle/>
          <a:p>
            <a:pPr marL="0" indent="0">
              <a:spcBef>
                <a:spcPts val="2500"/>
              </a:spcBef>
              <a:buNone/>
            </a:pPr>
            <a:r>
              <a:rPr lang="en-US" sz="1400" b="1">
                <a:latin typeface="Montserrat" panose="00000500000000000000" pitchFamily="2" charset="0"/>
              </a:rPr>
              <a:t>Scaffold Projects</a:t>
            </a:r>
          </a:p>
          <a:p>
            <a:pPr marL="0" lvl="1" indent="0">
              <a:buNone/>
            </a:pPr>
            <a:r>
              <a:rPr lang="en-US" sz="1400">
                <a:latin typeface="Montserrat" panose="00000500000000000000" pitchFamily="2" charset="0"/>
              </a:rPr>
              <a:t>Using the </a:t>
            </a:r>
            <a:r>
              <a:rPr lang="en-US" sz="1400" b="1">
                <a:latin typeface="Montserrat" panose="00000500000000000000" pitchFamily="2" charset="0"/>
              </a:rPr>
              <a:t>/new</a:t>
            </a:r>
            <a:r>
              <a:rPr lang="en-US" sz="1400">
                <a:latin typeface="Montserrat" panose="00000500000000000000" pitchFamily="2" charset="0"/>
              </a:rPr>
              <a:t> command allows users to quickly scaffold new projects, streamlining the setup process.</a:t>
            </a:r>
          </a:p>
          <a:p>
            <a:pPr marL="0" indent="0">
              <a:spcBef>
                <a:spcPts val="2500"/>
              </a:spcBef>
              <a:buNone/>
            </a:pPr>
            <a:r>
              <a:rPr lang="en-US" sz="1400" b="1">
                <a:latin typeface="Montserrat" panose="00000500000000000000" pitchFamily="2" charset="0"/>
              </a:rPr>
              <a:t>Resolve Errors</a:t>
            </a:r>
          </a:p>
          <a:p>
            <a:pPr marL="0" lvl="1" indent="0">
              <a:buNone/>
            </a:pPr>
            <a:r>
              <a:rPr lang="en-US" sz="1400">
                <a:latin typeface="Montserrat" panose="00000500000000000000" pitchFamily="2" charset="0"/>
              </a:rPr>
              <a:t>The </a:t>
            </a:r>
            <a:r>
              <a:rPr lang="en-US" sz="1400" b="1">
                <a:latin typeface="Montserrat" panose="00000500000000000000" pitchFamily="2" charset="0"/>
              </a:rPr>
              <a:t>/fix</a:t>
            </a:r>
            <a:r>
              <a:rPr lang="en-US" sz="1400">
                <a:latin typeface="Montserrat" panose="00000500000000000000" pitchFamily="2" charset="0"/>
              </a:rPr>
              <a:t> command helps users resolve errors efficiently, enhancing productivity during development.</a:t>
            </a:r>
          </a:p>
          <a:p>
            <a:pPr marL="0" indent="0">
              <a:spcBef>
                <a:spcPts val="2500"/>
              </a:spcBef>
              <a:buNone/>
            </a:pPr>
            <a:r>
              <a:rPr lang="en-US" sz="1400" b="1">
                <a:latin typeface="Montserrat" panose="00000500000000000000" pitchFamily="2" charset="0"/>
              </a:rPr>
              <a:t>Generate Tests</a:t>
            </a:r>
          </a:p>
          <a:p>
            <a:pPr marL="0" lvl="1" indent="0">
              <a:buNone/>
            </a:pPr>
            <a:r>
              <a:rPr lang="en-US" sz="1400">
                <a:latin typeface="Montserrat" panose="00000500000000000000" pitchFamily="2" charset="0"/>
              </a:rPr>
              <a:t>With the </a:t>
            </a:r>
            <a:r>
              <a:rPr lang="en-US" sz="1400" b="1">
                <a:latin typeface="Montserrat" panose="00000500000000000000" pitchFamily="2" charset="0"/>
              </a:rPr>
              <a:t>/tests</a:t>
            </a:r>
            <a:r>
              <a:rPr lang="en-US" sz="1400">
                <a:latin typeface="Montserrat" panose="00000500000000000000" pitchFamily="2" charset="0"/>
              </a:rPr>
              <a:t> command, users can quickly generate tests, ensuring software quality and reliability.</a:t>
            </a:r>
          </a:p>
          <a:p>
            <a:pPr marL="0" indent="0">
              <a:spcBef>
                <a:spcPts val="2500"/>
              </a:spcBef>
              <a:buNone/>
            </a:pPr>
            <a:r>
              <a:rPr lang="en-US" sz="1400" b="1">
                <a:latin typeface="Montserrat" panose="00000500000000000000" pitchFamily="2" charset="0"/>
              </a:rPr>
              <a:t>Create </a:t>
            </a:r>
            <a:r>
              <a:rPr lang="en-US" sz="1400" b="1" err="1">
                <a:latin typeface="Montserrat" panose="00000500000000000000" pitchFamily="2" charset="0"/>
              </a:rPr>
              <a:t>Jupyter</a:t>
            </a:r>
            <a:r>
              <a:rPr lang="en-US" sz="1400" b="1">
                <a:latin typeface="Montserrat" panose="00000500000000000000" pitchFamily="2" charset="0"/>
              </a:rPr>
              <a:t> Notebooks</a:t>
            </a:r>
          </a:p>
          <a:p>
            <a:pPr marL="0" lvl="1" indent="0">
              <a:buNone/>
            </a:pPr>
            <a:r>
              <a:rPr lang="en-US" sz="1400">
                <a:latin typeface="Montserrat" panose="00000500000000000000" pitchFamily="2" charset="0"/>
              </a:rPr>
              <a:t>The </a:t>
            </a:r>
            <a:r>
              <a:rPr lang="en-US" sz="1400" b="1">
                <a:latin typeface="Montserrat" panose="00000500000000000000" pitchFamily="2" charset="0"/>
              </a:rPr>
              <a:t>/</a:t>
            </a:r>
            <a:r>
              <a:rPr lang="en-US" sz="1400" b="1" err="1">
                <a:latin typeface="Montserrat" panose="00000500000000000000" pitchFamily="2" charset="0"/>
              </a:rPr>
              <a:t>newNotebook</a:t>
            </a:r>
            <a:r>
              <a:rPr lang="en-US" sz="1400">
                <a:latin typeface="Montserrat" panose="00000500000000000000" pitchFamily="2" charset="0"/>
              </a:rPr>
              <a:t> command facilitates the creation of </a:t>
            </a:r>
            <a:r>
              <a:rPr lang="en-US" sz="1400" err="1">
                <a:latin typeface="Montserrat" panose="00000500000000000000" pitchFamily="2" charset="0"/>
              </a:rPr>
              <a:t>Jupyter</a:t>
            </a:r>
            <a:r>
              <a:rPr lang="en-US" sz="1400">
                <a:latin typeface="Montserrat" panose="00000500000000000000" pitchFamily="2" charset="0"/>
              </a:rPr>
              <a:t> notebooks for data analysis and visualization.</a:t>
            </a:r>
          </a:p>
        </p:txBody>
      </p:sp>
      <p:pic>
        <p:nvPicPr>
          <p:cNvPr id="1028" name="Picture 4" descr="Generated image">
            <a:extLst>
              <a:ext uri="{FF2B5EF4-FFF2-40B4-BE49-F238E27FC236}">
                <a16:creationId xmlns:a16="http://schemas.microsoft.com/office/drawing/2014/main" id="{D06E7DD0-CDEB-F526-5E13-2FC840322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14" y="1014984"/>
            <a:ext cx="4879517" cy="4879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921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EAF67-923F-6B7B-8FB5-2B03E7616ED8}"/>
              </a:ext>
            </a:extLst>
          </p:cNvPr>
          <p:cNvSpPr>
            <a:spLocks noGrp="1"/>
          </p:cNvSpPr>
          <p:nvPr>
            <p:ph type="title"/>
          </p:nvPr>
        </p:nvSpPr>
        <p:spPr>
          <a:xfrm>
            <a:off x="640080" y="914401"/>
            <a:ext cx="4306824" cy="1477817"/>
          </a:xfrm>
        </p:spPr>
        <p:txBody>
          <a:bodyPr vert="horz" lIns="91440" tIns="45720" rIns="91440" bIns="45720" rtlCol="0" anchor="t">
            <a:normAutofit/>
          </a:bodyPr>
          <a:lstStyle/>
          <a:p>
            <a:r>
              <a:rPr lang="en-US"/>
              <a:t>Chat Variables</a:t>
            </a:r>
          </a:p>
        </p:txBody>
      </p:sp>
      <p:pic>
        <p:nvPicPr>
          <p:cNvPr id="5" name="Content Placeholder 4" descr="Program coding on a computer screen">
            <a:extLst>
              <a:ext uri="{FF2B5EF4-FFF2-40B4-BE49-F238E27FC236}">
                <a16:creationId xmlns:a16="http://schemas.microsoft.com/office/drawing/2014/main" id="{B6F94961-60F1-4B93-A641-1C90B3D793BA}"/>
              </a:ext>
            </a:extLst>
          </p:cNvPr>
          <p:cNvPicPr>
            <a:picLocks noGrp="1" noChangeAspect="1"/>
          </p:cNvPicPr>
          <p:nvPr>
            <p:ph sz="half" idx="1"/>
          </p:nvPr>
        </p:nvPicPr>
        <p:blipFill>
          <a:blip r:embed="rId3"/>
          <a:srcRect l="10498" r="1" b="1"/>
          <a:stretch/>
        </p:blipFill>
        <p:spPr>
          <a:xfrm>
            <a:off x="320039" y="2108566"/>
            <a:ext cx="4946906" cy="3689359"/>
          </a:xfrm>
          <a:prstGeom prst="rect">
            <a:avLst/>
          </a:prstGeom>
        </p:spPr>
      </p:pic>
      <p:sp>
        <p:nvSpPr>
          <p:cNvPr id="4" name="Content Placeholder 3">
            <a:extLst>
              <a:ext uri="{FF2B5EF4-FFF2-40B4-BE49-F238E27FC236}">
                <a16:creationId xmlns:a16="http://schemas.microsoft.com/office/drawing/2014/main" id="{D467AA3A-37BD-81D6-8217-5C66DD06F15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vert="horz" lIns="91440" tIns="45720" rIns="91440" bIns="45720" rtlCol="0" anchor="t">
            <a:normAutofit/>
          </a:bodyPr>
          <a:lstStyle/>
          <a:p>
            <a:pPr marL="0" indent="0">
              <a:spcBef>
                <a:spcPts val="2500"/>
              </a:spcBef>
              <a:buNone/>
            </a:pPr>
            <a:r>
              <a:rPr lang="en-US" sz="1400" b="1" dirty="0"/>
              <a:t>File Specification</a:t>
            </a:r>
          </a:p>
          <a:p>
            <a:pPr marL="0" lvl="1" indent="0">
              <a:buNone/>
            </a:pPr>
            <a:r>
              <a:rPr lang="en-US" sz="1400" dirty="0"/>
              <a:t>Use the </a:t>
            </a:r>
            <a:r>
              <a:rPr lang="en-US" sz="1400" b="1" dirty="0"/>
              <a:t># name of file or folder</a:t>
            </a:r>
            <a:r>
              <a:rPr lang="en-US" sz="1400" dirty="0"/>
              <a:t> variable to specify the file in context, enhancing clarity in communications and documentation.</a:t>
            </a:r>
          </a:p>
          <a:p>
            <a:pPr marL="0" indent="0">
              <a:spcBef>
                <a:spcPts val="2500"/>
              </a:spcBef>
              <a:buNone/>
            </a:pPr>
            <a:r>
              <a:rPr lang="en-US" sz="1400" b="1" dirty="0"/>
              <a:t>Code Selection</a:t>
            </a:r>
          </a:p>
          <a:p>
            <a:pPr marL="0" lvl="1" indent="0">
              <a:buNone/>
            </a:pPr>
            <a:r>
              <a:rPr lang="en-US" sz="1400" dirty="0"/>
              <a:t>The </a:t>
            </a:r>
            <a:r>
              <a:rPr lang="en-US" sz="1400" b="1" dirty="0"/>
              <a:t>#selection</a:t>
            </a:r>
            <a:r>
              <a:rPr lang="en-US" sz="1400" dirty="0"/>
              <a:t> variable allows for the inclusion of highlighted code, making discussions more precise and focused.</a:t>
            </a:r>
          </a:p>
          <a:p>
            <a:pPr marL="0" indent="0">
              <a:spcBef>
                <a:spcPts val="2500"/>
              </a:spcBef>
              <a:buNone/>
            </a:pPr>
            <a:r>
              <a:rPr lang="en-US" sz="1400" b="1" dirty="0"/>
              <a:t>Project Context</a:t>
            </a:r>
          </a:p>
          <a:p>
            <a:pPr marL="0" lvl="1" indent="0">
              <a:buNone/>
            </a:pPr>
            <a:r>
              <a:rPr lang="en-US" sz="1400" dirty="0"/>
              <a:t>The </a:t>
            </a:r>
            <a:r>
              <a:rPr lang="en-US" sz="1400" b="1" dirty="0"/>
              <a:t>#codebase</a:t>
            </a:r>
            <a:r>
              <a:rPr lang="en-US" sz="1400" dirty="0"/>
              <a:t> variable provides context of the entire project, facilitating a comprehensive understanding during discussions.</a:t>
            </a:r>
          </a:p>
          <a:p>
            <a:pPr marL="0" indent="0">
              <a:spcBef>
                <a:spcPts val="2500"/>
              </a:spcBef>
              <a:buNone/>
            </a:pPr>
            <a:r>
              <a:rPr lang="en-US" sz="1400" b="1" dirty="0"/>
              <a:t>Git History</a:t>
            </a:r>
          </a:p>
          <a:p>
            <a:pPr marL="0" lvl="1" indent="0">
              <a:buNone/>
            </a:pPr>
            <a:r>
              <a:rPr lang="en-US" sz="1400" dirty="0"/>
              <a:t>The </a:t>
            </a:r>
            <a:r>
              <a:rPr lang="en-US" sz="1400" b="1" dirty="0"/>
              <a:t>#git </a:t>
            </a:r>
            <a:r>
              <a:rPr lang="en-US" sz="1400" dirty="0"/>
              <a:t>variable provides access to Git history and branch information, essential for tracking project changes and collaboration.</a:t>
            </a:r>
          </a:p>
        </p:txBody>
      </p:sp>
    </p:spTree>
    <p:extLst>
      <p:ext uri="{BB962C8B-B14F-4D97-AF65-F5344CB8AC3E}">
        <p14:creationId xmlns:p14="http://schemas.microsoft.com/office/powerpoint/2010/main" val="3239977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F350D-6362-3CF3-0110-6D6423C4C6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B8C78E-5B06-D8EC-1540-CC30DE9BFE33}"/>
              </a:ext>
            </a:extLst>
          </p:cNvPr>
          <p:cNvSpPr>
            <a:spLocks noGrp="1"/>
          </p:cNvSpPr>
          <p:nvPr>
            <p:ph type="title"/>
          </p:nvPr>
        </p:nvSpPr>
        <p:spPr/>
        <p:txBody>
          <a:bodyPr/>
          <a:lstStyle/>
          <a:p>
            <a:r>
              <a:rPr lang="en-GB"/>
              <a:t>03</a:t>
            </a:r>
          </a:p>
        </p:txBody>
      </p:sp>
      <p:sp>
        <p:nvSpPr>
          <p:cNvPr id="3" name="Content Placeholder 2">
            <a:extLst>
              <a:ext uri="{FF2B5EF4-FFF2-40B4-BE49-F238E27FC236}">
                <a16:creationId xmlns:a16="http://schemas.microsoft.com/office/drawing/2014/main" id="{362BB82A-3C2F-8639-EA38-0613755EDC73}"/>
              </a:ext>
            </a:extLst>
          </p:cNvPr>
          <p:cNvSpPr>
            <a:spLocks noGrp="1"/>
          </p:cNvSpPr>
          <p:nvPr>
            <p:ph sz="quarter" idx="10"/>
          </p:nvPr>
        </p:nvSpPr>
        <p:spPr/>
        <p:txBody>
          <a:bodyPr>
            <a:normAutofit fontScale="85000" lnSpcReduction="20000"/>
          </a:bodyPr>
          <a:lstStyle/>
          <a:p>
            <a:r>
              <a:rPr lang="en-US" sz="9600"/>
              <a:t>Additional Features</a:t>
            </a:r>
            <a:endParaRPr lang="en-GB"/>
          </a:p>
        </p:txBody>
      </p:sp>
    </p:spTree>
    <p:extLst>
      <p:ext uri="{BB962C8B-B14F-4D97-AF65-F5344CB8AC3E}">
        <p14:creationId xmlns:p14="http://schemas.microsoft.com/office/powerpoint/2010/main" val="21961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BCA68-CF87-52CD-0263-0F5409293728}"/>
              </a:ext>
            </a:extLst>
          </p:cNvPr>
          <p:cNvSpPr>
            <a:spLocks noGrp="1"/>
          </p:cNvSpPr>
          <p:nvPr>
            <p:ph type="title"/>
          </p:nvPr>
        </p:nvSpPr>
        <p:spPr>
          <a:xfrm>
            <a:off x="640080" y="914401"/>
            <a:ext cx="4306824" cy="1477817"/>
          </a:xfrm>
        </p:spPr>
        <p:txBody>
          <a:bodyPr vert="horz" lIns="91440" tIns="45720" rIns="91440" bIns="45720" rtlCol="0" anchor="t">
            <a:normAutofit/>
          </a:bodyPr>
          <a:lstStyle/>
          <a:p>
            <a:r>
              <a:rPr lang="en-US"/>
              <a:t>Image Support in Prompts</a:t>
            </a:r>
          </a:p>
        </p:txBody>
      </p:sp>
      <p:pic>
        <p:nvPicPr>
          <p:cNvPr id="5" name="Content Placeholder 4" descr="Woman holding social media photo prints in her hand">
            <a:extLst>
              <a:ext uri="{FF2B5EF4-FFF2-40B4-BE49-F238E27FC236}">
                <a16:creationId xmlns:a16="http://schemas.microsoft.com/office/drawing/2014/main" id="{38B47152-8426-403C-97BC-977D1C1B2AA5}"/>
              </a:ext>
            </a:extLst>
          </p:cNvPr>
          <p:cNvPicPr>
            <a:picLocks noGrp="1" noChangeAspect="1"/>
          </p:cNvPicPr>
          <p:nvPr>
            <p:ph sz="half" idx="1"/>
          </p:nvPr>
        </p:nvPicPr>
        <p:blipFill>
          <a:blip r:embed="rId3"/>
          <a:srcRect r="-2" b="559"/>
          <a:stretch/>
        </p:blipFill>
        <p:spPr>
          <a:xfrm>
            <a:off x="1" y="2613892"/>
            <a:ext cx="4946906" cy="3689359"/>
          </a:xfrm>
          <a:prstGeom prst="rect">
            <a:avLst/>
          </a:prstGeom>
        </p:spPr>
      </p:pic>
      <p:sp>
        <p:nvSpPr>
          <p:cNvPr id="4" name="Content Placeholder 3">
            <a:extLst>
              <a:ext uri="{FF2B5EF4-FFF2-40B4-BE49-F238E27FC236}">
                <a16:creationId xmlns:a16="http://schemas.microsoft.com/office/drawing/2014/main" id="{CD214C5B-312F-78F3-3D2C-1D65C2308CB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vert="horz" lIns="91440" tIns="45720" rIns="91440" bIns="45720" rtlCol="0" anchor="t">
            <a:normAutofit/>
          </a:bodyPr>
          <a:lstStyle/>
          <a:p>
            <a:pPr marL="0" indent="0">
              <a:spcBef>
                <a:spcPts val="2500"/>
              </a:spcBef>
              <a:buNone/>
            </a:pPr>
            <a:r>
              <a:rPr lang="en-US" sz="1400" b="1"/>
              <a:t>Image Attachment Feature</a:t>
            </a:r>
          </a:p>
          <a:p>
            <a:pPr marL="0" lvl="1" indent="0">
              <a:buNone/>
            </a:pPr>
            <a:r>
              <a:rPr lang="en-US" sz="1400"/>
              <a:t>Users can now attach images in formats like JPG, PNG, GIF, or WEBP to prompts, enhancing clarity.</a:t>
            </a:r>
          </a:p>
          <a:p>
            <a:pPr marL="0" indent="0">
              <a:spcBef>
                <a:spcPts val="2500"/>
              </a:spcBef>
              <a:buNone/>
            </a:pPr>
            <a:r>
              <a:rPr lang="en-US" sz="1400" b="1"/>
              <a:t>Explaining Code with Images</a:t>
            </a:r>
          </a:p>
          <a:p>
            <a:pPr marL="0" lvl="1" indent="0">
              <a:buNone/>
            </a:pPr>
            <a:r>
              <a:rPr lang="en-US" sz="1400"/>
              <a:t>Screenshots can be used to explain code snippets, making it easier to understand programming concepts.</a:t>
            </a:r>
          </a:p>
          <a:p>
            <a:pPr>
              <a:buFont typeface="Arial"/>
              <a:buChar char="•"/>
            </a:pPr>
            <a:r>
              <a:rPr lang="en-US" sz="1200">
                <a:solidFill>
                  <a:srgbClr val="2C2C36"/>
                </a:solidFill>
                <a:ea typeface="+mn-lt"/>
                <a:cs typeface="+mn-lt"/>
              </a:rPr>
              <a:t>Explain code from a screenshot.</a:t>
            </a:r>
            <a:endParaRPr lang="en-US"/>
          </a:p>
          <a:p>
            <a:pPr marL="0" indent="0">
              <a:spcBef>
                <a:spcPts val="2500"/>
              </a:spcBef>
              <a:buNone/>
            </a:pPr>
            <a:r>
              <a:rPr lang="en-US" sz="1400" b="1"/>
              <a:t>Generating UI Code</a:t>
            </a:r>
          </a:p>
          <a:p>
            <a:pPr marL="0" lvl="1" indent="0">
              <a:buNone/>
            </a:pPr>
            <a:r>
              <a:rPr lang="en-US" sz="1400"/>
              <a:t>Mockups can be uploaded to generate UI code, streamlining the design-to-development process.</a:t>
            </a:r>
          </a:p>
          <a:p>
            <a:pPr>
              <a:buFont typeface="Arial"/>
              <a:buChar char="•"/>
            </a:pPr>
            <a:r>
              <a:rPr lang="en-US" sz="1200">
                <a:solidFill>
                  <a:srgbClr val="2C2C36"/>
                </a:solidFill>
                <a:ea typeface="+mn-lt"/>
                <a:cs typeface="+mn-lt"/>
              </a:rPr>
              <a:t>Generate UI code from a mockup.</a:t>
            </a:r>
            <a:endParaRPr lang="en-US"/>
          </a:p>
          <a:p>
            <a:pPr marL="0" indent="0">
              <a:spcBef>
                <a:spcPts val="2500"/>
              </a:spcBef>
              <a:buNone/>
            </a:pPr>
            <a:r>
              <a:rPr lang="en-US" sz="1400" b="1"/>
              <a:t>Describing Flowcharts</a:t>
            </a:r>
          </a:p>
          <a:p>
            <a:pPr marL="0" lvl="1" indent="0">
              <a:buNone/>
            </a:pPr>
            <a:r>
              <a:rPr lang="en-US" sz="1400"/>
              <a:t>Images of flowcharts or error messages can be attached to provide context for troubleshooting or explanations.</a:t>
            </a:r>
          </a:p>
          <a:p>
            <a:pPr marL="171450" lvl="1" indent="-171450"/>
            <a:r>
              <a:rPr lang="en-US" sz="1200">
                <a:solidFill>
                  <a:srgbClr val="2C2C36"/>
                </a:solidFill>
                <a:ea typeface="+mn-lt"/>
                <a:cs typeface="+mn-lt"/>
              </a:rPr>
              <a:t>Describe flowcharts or error messages </a:t>
            </a:r>
            <a:endParaRPr lang="en-US"/>
          </a:p>
        </p:txBody>
      </p:sp>
    </p:spTree>
    <p:extLst>
      <p:ext uri="{BB962C8B-B14F-4D97-AF65-F5344CB8AC3E}">
        <p14:creationId xmlns:p14="http://schemas.microsoft.com/office/powerpoint/2010/main" val="3634470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black background with a black square&#10;&#10;Description automatically generated with medium confidence">
            <a:extLst>
              <a:ext uri="{FF2B5EF4-FFF2-40B4-BE49-F238E27FC236}">
                <a16:creationId xmlns:a16="http://schemas.microsoft.com/office/drawing/2014/main" id="{8FC41C9C-DC42-1FC1-7E43-D6322F73BF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02087" y="5339681"/>
            <a:ext cx="889000" cy="812800"/>
          </a:xfrm>
          <a:prstGeom prst="rect">
            <a:avLst/>
          </a:prstGeom>
        </p:spPr>
      </p:pic>
      <p:grpSp>
        <p:nvGrpSpPr>
          <p:cNvPr id="42" name="Group 41">
            <a:extLst>
              <a:ext uri="{FF2B5EF4-FFF2-40B4-BE49-F238E27FC236}">
                <a16:creationId xmlns:a16="http://schemas.microsoft.com/office/drawing/2014/main" id="{FAF738CC-FE3A-BC19-8273-F32CD62F8DC7}"/>
              </a:ext>
            </a:extLst>
          </p:cNvPr>
          <p:cNvGrpSpPr/>
          <p:nvPr/>
        </p:nvGrpSpPr>
        <p:grpSpPr>
          <a:xfrm>
            <a:off x="5354170" y="5061434"/>
            <a:ext cx="1483659" cy="1483659"/>
            <a:chOff x="5163671" y="3429000"/>
            <a:chExt cx="1483659" cy="1483659"/>
          </a:xfrm>
        </p:grpSpPr>
        <p:sp>
          <p:nvSpPr>
            <p:cNvPr id="43" name="Oval 42">
              <a:extLst>
                <a:ext uri="{FF2B5EF4-FFF2-40B4-BE49-F238E27FC236}">
                  <a16:creationId xmlns:a16="http://schemas.microsoft.com/office/drawing/2014/main" id="{62814A94-B16F-70D1-6DE7-A6F5C4152518}"/>
                </a:ext>
              </a:extLst>
            </p:cNvPr>
            <p:cNvSpPr/>
            <p:nvPr/>
          </p:nvSpPr>
          <p:spPr>
            <a:xfrm>
              <a:off x="5163671" y="3429000"/>
              <a:ext cx="1483659" cy="148365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4" name="Picture 43" descr="A white rocket with dots and lines&#10;&#10;Description automatically generated">
              <a:extLst>
                <a:ext uri="{FF2B5EF4-FFF2-40B4-BE49-F238E27FC236}">
                  <a16:creationId xmlns:a16="http://schemas.microsoft.com/office/drawing/2014/main" id="{94A87C91-90DD-A038-BF24-84E8A88E1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3796" y="3821611"/>
              <a:ext cx="763407" cy="698436"/>
            </a:xfrm>
            <a:prstGeom prst="rect">
              <a:avLst/>
            </a:prstGeom>
          </p:spPr>
        </p:pic>
      </p:grpSp>
      <p:pic>
        <p:nvPicPr>
          <p:cNvPr id="45" name="Picture 44" descr="A person in a black jacket&#10;&#10;Description automatically generated">
            <a:extLst>
              <a:ext uri="{FF2B5EF4-FFF2-40B4-BE49-F238E27FC236}">
                <a16:creationId xmlns:a16="http://schemas.microsoft.com/office/drawing/2014/main" id="{DBADF759-5A0A-EDC7-192E-B34B6B552CA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8567" b="72026"/>
          <a:stretch/>
        </p:blipFill>
        <p:spPr>
          <a:xfrm>
            <a:off x="2978567" y="2839089"/>
            <a:ext cx="1483659" cy="1488487"/>
          </a:xfrm>
          <a:prstGeom prst="ellipse">
            <a:avLst/>
          </a:prstGeom>
          <a:solidFill>
            <a:schemeClr val="accent6"/>
          </a:solidFill>
          <a:ln w="19050">
            <a:noFill/>
          </a:ln>
        </p:spPr>
      </p:pic>
      <p:grpSp>
        <p:nvGrpSpPr>
          <p:cNvPr id="46" name="Group 45">
            <a:extLst>
              <a:ext uri="{FF2B5EF4-FFF2-40B4-BE49-F238E27FC236}">
                <a16:creationId xmlns:a16="http://schemas.microsoft.com/office/drawing/2014/main" id="{F0178AE5-15D1-BBB7-25B6-B79CFBE4473C}"/>
              </a:ext>
            </a:extLst>
          </p:cNvPr>
          <p:cNvGrpSpPr/>
          <p:nvPr/>
        </p:nvGrpSpPr>
        <p:grpSpPr>
          <a:xfrm>
            <a:off x="3526298" y="1124804"/>
            <a:ext cx="2704549" cy="1646987"/>
            <a:chOff x="5256110" y="3031434"/>
            <a:chExt cx="2704549" cy="1646987"/>
          </a:xfrm>
        </p:grpSpPr>
        <p:sp>
          <p:nvSpPr>
            <p:cNvPr id="47" name="TextBox 46">
              <a:extLst>
                <a:ext uri="{FF2B5EF4-FFF2-40B4-BE49-F238E27FC236}">
                  <a16:creationId xmlns:a16="http://schemas.microsoft.com/office/drawing/2014/main" id="{333C0D32-C31F-E452-AA2D-76A9A84408C9}"/>
                </a:ext>
              </a:extLst>
            </p:cNvPr>
            <p:cNvSpPr txBox="1"/>
            <p:nvPr/>
          </p:nvSpPr>
          <p:spPr>
            <a:xfrm>
              <a:off x="5688110" y="312432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Montserrat" pitchFamily="2" charset="77"/>
                  <a:ea typeface="+mn-ea"/>
                  <a:cs typeface="+mn-cs"/>
                </a:rPr>
                <a:t>www.linkedin.com/in/</a:t>
              </a: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luismanez</a:t>
              </a:r>
              <a:endParaRPr kumimoji="0" lang="en-GB" sz="1000" b="0" i="0" u="none" strike="noStrike" kern="1200" cap="none" spc="0" normalizeH="0" baseline="0" noProof="0">
                <a:ln>
                  <a:noFill/>
                </a:ln>
                <a:solidFill>
                  <a:srgbClr val="000000"/>
                </a:solidFill>
                <a:effectLst/>
                <a:uLnTx/>
                <a:uFillTx/>
                <a:latin typeface="Montserrat" pitchFamily="2" charset="77"/>
                <a:ea typeface="+mn-ea"/>
                <a:cs typeface="+mn-cs"/>
              </a:endParaRPr>
            </a:p>
          </p:txBody>
        </p:sp>
        <p:pic>
          <p:nvPicPr>
            <p:cNvPr id="48" name="Picture 47">
              <a:extLst>
                <a:ext uri="{FF2B5EF4-FFF2-40B4-BE49-F238E27FC236}">
                  <a16:creationId xmlns:a16="http://schemas.microsoft.com/office/drawing/2014/main" id="{D9FF65EE-D6C0-9E4C-BE43-1A26EAD912C0}"/>
                </a:ext>
              </a:extLst>
            </p:cNvPr>
            <p:cNvPicPr>
              <a:picLocks noChangeAspect="1"/>
            </p:cNvPicPr>
            <p:nvPr/>
          </p:nvPicPr>
          <p:blipFill>
            <a:blip r:embed="rId5"/>
            <a:stretch>
              <a:fillRect/>
            </a:stretch>
          </p:blipFill>
          <p:spPr>
            <a:xfrm>
              <a:off x="5256110" y="3816946"/>
              <a:ext cx="432000" cy="432000"/>
            </a:xfrm>
            <a:prstGeom prst="rect">
              <a:avLst/>
            </a:prstGeom>
          </p:spPr>
        </p:pic>
        <p:pic>
          <p:nvPicPr>
            <p:cNvPr id="49" name="Picture 48">
              <a:extLst>
                <a:ext uri="{FF2B5EF4-FFF2-40B4-BE49-F238E27FC236}">
                  <a16:creationId xmlns:a16="http://schemas.microsoft.com/office/drawing/2014/main" id="{78775A4D-1B03-7581-E62E-ACE66C8B69D1}"/>
                </a:ext>
              </a:extLst>
            </p:cNvPr>
            <p:cNvPicPr>
              <a:picLocks noChangeAspect="1"/>
            </p:cNvPicPr>
            <p:nvPr/>
          </p:nvPicPr>
          <p:blipFill>
            <a:blip r:embed="rId6"/>
            <a:stretch>
              <a:fillRect/>
            </a:stretch>
          </p:blipFill>
          <p:spPr>
            <a:xfrm>
              <a:off x="5256110" y="3031434"/>
              <a:ext cx="432000" cy="432000"/>
            </a:xfrm>
            <a:prstGeom prst="rect">
              <a:avLst/>
            </a:prstGeom>
          </p:spPr>
        </p:pic>
        <p:pic>
          <p:nvPicPr>
            <p:cNvPr id="50" name="Picture 49">
              <a:extLst>
                <a:ext uri="{FF2B5EF4-FFF2-40B4-BE49-F238E27FC236}">
                  <a16:creationId xmlns:a16="http://schemas.microsoft.com/office/drawing/2014/main" id="{69BEDE82-7CB6-1822-5D51-7061AE5B6446}"/>
                </a:ext>
              </a:extLst>
            </p:cNvPr>
            <p:cNvPicPr>
              <a:picLocks noChangeAspect="1"/>
            </p:cNvPicPr>
            <p:nvPr/>
          </p:nvPicPr>
          <p:blipFill>
            <a:blip r:embed="rId7"/>
            <a:stretch>
              <a:fillRect/>
            </a:stretch>
          </p:blipFill>
          <p:spPr>
            <a:xfrm>
              <a:off x="5256110" y="4246421"/>
              <a:ext cx="432000" cy="432000"/>
            </a:xfrm>
            <a:prstGeom prst="rect">
              <a:avLst/>
            </a:prstGeom>
          </p:spPr>
        </p:pic>
        <p:pic>
          <p:nvPicPr>
            <p:cNvPr id="51" name="Picture 50">
              <a:extLst>
                <a:ext uri="{FF2B5EF4-FFF2-40B4-BE49-F238E27FC236}">
                  <a16:creationId xmlns:a16="http://schemas.microsoft.com/office/drawing/2014/main" id="{40D8B802-2903-B06D-B575-EE5BA87F383A}"/>
                </a:ext>
              </a:extLst>
            </p:cNvPr>
            <p:cNvPicPr>
              <a:picLocks/>
            </p:cNvPicPr>
            <p:nvPr/>
          </p:nvPicPr>
          <p:blipFill>
            <a:blip r:embed="rId8"/>
            <a:stretch>
              <a:fillRect/>
            </a:stretch>
          </p:blipFill>
          <p:spPr>
            <a:xfrm>
              <a:off x="5309897" y="3459396"/>
              <a:ext cx="324000" cy="362525"/>
            </a:xfrm>
            <a:prstGeom prst="rect">
              <a:avLst/>
            </a:prstGeom>
          </p:spPr>
        </p:pic>
        <p:sp>
          <p:nvSpPr>
            <p:cNvPr id="52" name="TextBox 51">
              <a:extLst>
                <a:ext uri="{FF2B5EF4-FFF2-40B4-BE49-F238E27FC236}">
                  <a16:creationId xmlns:a16="http://schemas.microsoft.com/office/drawing/2014/main" id="{1CE88DA6-EED5-A005-CDE4-2019432FB54A}"/>
                </a:ext>
              </a:extLst>
            </p:cNvPr>
            <p:cNvSpPr txBox="1"/>
            <p:nvPr/>
          </p:nvSpPr>
          <p:spPr>
            <a:xfrm>
              <a:off x="5688110" y="349605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luis.manez@outlook.com</a:t>
              </a:r>
              <a:endParaRPr kumimoji="0" lang="en-GB" sz="1000" b="0" i="0" u="none" strike="noStrike" kern="1200" cap="none" spc="0" normalizeH="0" baseline="0" noProof="0">
                <a:ln>
                  <a:noFill/>
                </a:ln>
                <a:solidFill>
                  <a:srgbClr val="000000"/>
                </a:solidFill>
                <a:effectLst/>
                <a:uLnTx/>
                <a:uFillTx/>
                <a:latin typeface="Montserrat" pitchFamily="2" charset="77"/>
                <a:ea typeface="+mn-ea"/>
                <a:cs typeface="+mn-cs"/>
              </a:endParaRPr>
            </a:p>
          </p:txBody>
        </p:sp>
        <p:sp>
          <p:nvSpPr>
            <p:cNvPr id="53" name="TextBox 52">
              <a:extLst>
                <a:ext uri="{FF2B5EF4-FFF2-40B4-BE49-F238E27FC236}">
                  <a16:creationId xmlns:a16="http://schemas.microsoft.com/office/drawing/2014/main" id="{5249FAC5-469E-35FF-2FBF-C5CF699EB1FA}"/>
                </a:ext>
              </a:extLst>
            </p:cNvPr>
            <p:cNvSpPr txBox="1"/>
            <p:nvPr/>
          </p:nvSpPr>
          <p:spPr>
            <a:xfrm>
              <a:off x="5688110" y="3884746"/>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github.com</a:t>
              </a:r>
              <a:r>
                <a:rPr kumimoji="0" lang="en-GB" sz="1000" b="0" i="0" u="none" strike="noStrike" kern="1200" cap="none" spc="0" normalizeH="0" baseline="0" noProof="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luismanez</a:t>
              </a:r>
              <a:endParaRPr kumimoji="0" lang="en-GB" sz="1000" b="0" i="0" u="none" strike="noStrike" kern="1200" cap="none" spc="0" normalizeH="0" baseline="0" noProof="0">
                <a:ln>
                  <a:noFill/>
                </a:ln>
                <a:solidFill>
                  <a:srgbClr val="000000"/>
                </a:solidFill>
                <a:effectLst/>
                <a:uLnTx/>
                <a:uFillTx/>
                <a:latin typeface="Montserrat" pitchFamily="2" charset="77"/>
                <a:ea typeface="+mn-ea"/>
                <a:cs typeface="+mn-cs"/>
              </a:endParaRPr>
            </a:p>
          </p:txBody>
        </p:sp>
        <p:sp>
          <p:nvSpPr>
            <p:cNvPr id="54" name="TextBox 53">
              <a:extLst>
                <a:ext uri="{FF2B5EF4-FFF2-40B4-BE49-F238E27FC236}">
                  <a16:creationId xmlns:a16="http://schemas.microsoft.com/office/drawing/2014/main" id="{0E531FC1-6A7B-4905-30E3-996337A61FB2}"/>
                </a:ext>
              </a:extLst>
            </p:cNvPr>
            <p:cNvSpPr txBox="1"/>
            <p:nvPr/>
          </p:nvSpPr>
          <p:spPr>
            <a:xfrm>
              <a:off x="5688110" y="4278479"/>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twitter.com</a:t>
              </a:r>
              <a:r>
                <a:rPr kumimoji="0" lang="en-GB" sz="1000" b="0" i="0" u="none" strike="noStrike" kern="1200" cap="none" spc="0" normalizeH="0" baseline="0" noProof="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luismanez</a:t>
              </a:r>
              <a:endParaRPr kumimoji="0" lang="en-GB" sz="1000" b="0" i="0" u="none" strike="noStrike" kern="1200" cap="none" spc="0" normalizeH="0" baseline="0" noProof="0">
                <a:ln>
                  <a:noFill/>
                </a:ln>
                <a:solidFill>
                  <a:srgbClr val="000000"/>
                </a:solidFill>
                <a:effectLst/>
                <a:uLnTx/>
                <a:uFillTx/>
                <a:latin typeface="Montserrat" pitchFamily="2" charset="77"/>
                <a:ea typeface="+mn-ea"/>
                <a:cs typeface="+mn-cs"/>
              </a:endParaRPr>
            </a:p>
          </p:txBody>
        </p:sp>
      </p:grpSp>
      <p:grpSp>
        <p:nvGrpSpPr>
          <p:cNvPr id="55" name="Group 54">
            <a:extLst>
              <a:ext uri="{FF2B5EF4-FFF2-40B4-BE49-F238E27FC236}">
                <a16:creationId xmlns:a16="http://schemas.microsoft.com/office/drawing/2014/main" id="{FDB97EC0-AA17-A93F-1882-CDA46541D0D2}"/>
              </a:ext>
            </a:extLst>
          </p:cNvPr>
          <p:cNvGrpSpPr/>
          <p:nvPr/>
        </p:nvGrpSpPr>
        <p:grpSpPr>
          <a:xfrm>
            <a:off x="-123221" y="2839088"/>
            <a:ext cx="3065930" cy="1041373"/>
            <a:chOff x="358588" y="2500250"/>
            <a:chExt cx="3065930" cy="1041373"/>
          </a:xfrm>
        </p:grpSpPr>
        <p:sp>
          <p:nvSpPr>
            <p:cNvPr id="56" name="TextBox 55">
              <a:extLst>
                <a:ext uri="{FF2B5EF4-FFF2-40B4-BE49-F238E27FC236}">
                  <a16:creationId xmlns:a16="http://schemas.microsoft.com/office/drawing/2014/main" id="{7E106096-28CD-7795-275D-4A3D80C10139}"/>
                </a:ext>
              </a:extLst>
            </p:cNvPr>
            <p:cNvSpPr txBox="1"/>
            <p:nvPr/>
          </p:nvSpPr>
          <p:spPr>
            <a:xfrm>
              <a:off x="514098" y="2500250"/>
              <a:ext cx="291042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rgbClr val="000000"/>
                  </a:solidFill>
                  <a:effectLst/>
                  <a:uLnTx/>
                  <a:uFillTx/>
                  <a:latin typeface="Montserrat" pitchFamily="2" charset="77"/>
                  <a:ea typeface="+mn-ea"/>
                  <a:cs typeface="+mn-cs"/>
                </a:rPr>
                <a:t>Luis Mañez</a:t>
              </a:r>
            </a:p>
          </p:txBody>
        </p:sp>
        <p:sp>
          <p:nvSpPr>
            <p:cNvPr id="57" name="TextBox 56">
              <a:extLst>
                <a:ext uri="{FF2B5EF4-FFF2-40B4-BE49-F238E27FC236}">
                  <a16:creationId xmlns:a16="http://schemas.microsoft.com/office/drawing/2014/main" id="{DC166339-F8A6-96AB-9103-4D1715827C5C}"/>
                </a:ext>
              </a:extLst>
            </p:cNvPr>
            <p:cNvSpPr txBox="1"/>
            <p:nvPr/>
          </p:nvSpPr>
          <p:spPr>
            <a:xfrm>
              <a:off x="788894" y="2977317"/>
              <a:ext cx="2635623"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Montserrat" pitchFamily="2" charset="77"/>
                  <a:ea typeface="+mn-ea"/>
                  <a:cs typeface="+mn-cs"/>
                </a:rPr>
                <a:t>RocketMind Academy CTO</a:t>
              </a:r>
            </a:p>
          </p:txBody>
        </p:sp>
        <p:sp>
          <p:nvSpPr>
            <p:cNvPr id="58" name="TextBox 57">
              <a:extLst>
                <a:ext uri="{FF2B5EF4-FFF2-40B4-BE49-F238E27FC236}">
                  <a16:creationId xmlns:a16="http://schemas.microsoft.com/office/drawing/2014/main" id="{C0B86160-0210-DA62-48DC-0E98F3FFD176}"/>
                </a:ext>
              </a:extLst>
            </p:cNvPr>
            <p:cNvSpPr txBox="1"/>
            <p:nvPr/>
          </p:nvSpPr>
          <p:spPr>
            <a:xfrm>
              <a:off x="358588" y="3264624"/>
              <a:ext cx="3065929"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Montserrat" pitchFamily="2" charset="77"/>
                  <a:ea typeface="+mn-ea"/>
                  <a:cs typeface="+mn-cs"/>
                </a:rPr>
                <a:t>Azure AI + M365 Development MVP</a:t>
              </a:r>
            </a:p>
          </p:txBody>
        </p:sp>
      </p:grpSp>
      <p:pic>
        <p:nvPicPr>
          <p:cNvPr id="59" name="Picture 3" descr="Profile photo of Rubén Toribio Gallardo">
            <a:extLst>
              <a:ext uri="{FF2B5EF4-FFF2-40B4-BE49-F238E27FC236}">
                <a16:creationId xmlns:a16="http://schemas.microsoft.com/office/drawing/2014/main" id="{53260CDE-3B6C-6964-DF66-4380B373A52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24945" y="2839088"/>
            <a:ext cx="1488488" cy="1488488"/>
          </a:xfrm>
          <a:prstGeom prst="ellipse">
            <a:avLst/>
          </a:prstGeom>
          <a:noFill/>
          <a:extLst>
            <a:ext uri="{909E8E84-426E-40DD-AFC4-6F175D3DCCD1}">
              <a14:hiddenFill xmlns:a14="http://schemas.microsoft.com/office/drawing/2010/main">
                <a:solidFill>
                  <a:srgbClr val="FFFFFF"/>
                </a:solidFill>
              </a14:hiddenFill>
            </a:ext>
          </a:extLst>
        </p:spPr>
      </p:pic>
      <p:cxnSp>
        <p:nvCxnSpPr>
          <p:cNvPr id="60" name="Curved Connector 59">
            <a:extLst>
              <a:ext uri="{FF2B5EF4-FFF2-40B4-BE49-F238E27FC236}">
                <a16:creationId xmlns:a16="http://schemas.microsoft.com/office/drawing/2014/main" id="{85BDF08C-C213-7B23-2C52-9190254A8725}"/>
              </a:ext>
            </a:extLst>
          </p:cNvPr>
          <p:cNvCxnSpPr>
            <a:cxnSpLocks/>
            <a:stCxn id="43" idx="2"/>
            <a:endCxn id="45" idx="4"/>
          </p:cNvCxnSpPr>
          <p:nvPr/>
        </p:nvCxnSpPr>
        <p:spPr>
          <a:xfrm rot="10800000">
            <a:off x="3720398" y="4327576"/>
            <a:ext cx="1633773" cy="1475688"/>
          </a:xfrm>
          <a:prstGeom prst="curvedConnector2">
            <a:avLst/>
          </a:prstGeom>
          <a:ln w="381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cxnSp>
        <p:nvCxnSpPr>
          <p:cNvPr id="61" name="Curved Connector 60">
            <a:extLst>
              <a:ext uri="{FF2B5EF4-FFF2-40B4-BE49-F238E27FC236}">
                <a16:creationId xmlns:a16="http://schemas.microsoft.com/office/drawing/2014/main" id="{DC5DE575-EAE3-6CDB-22B5-C933853FD42B}"/>
              </a:ext>
            </a:extLst>
          </p:cNvPr>
          <p:cNvCxnSpPr>
            <a:cxnSpLocks/>
            <a:stCxn id="43" idx="6"/>
            <a:endCxn id="59" idx="4"/>
          </p:cNvCxnSpPr>
          <p:nvPr/>
        </p:nvCxnSpPr>
        <p:spPr>
          <a:xfrm flipV="1">
            <a:off x="6837829" y="4327576"/>
            <a:ext cx="1631360" cy="1475688"/>
          </a:xfrm>
          <a:prstGeom prst="curvedConnector2">
            <a:avLst/>
          </a:prstGeom>
          <a:ln w="381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grpSp>
        <p:nvGrpSpPr>
          <p:cNvPr id="62" name="Group 61">
            <a:extLst>
              <a:ext uri="{FF2B5EF4-FFF2-40B4-BE49-F238E27FC236}">
                <a16:creationId xmlns:a16="http://schemas.microsoft.com/office/drawing/2014/main" id="{34E40F6B-2BF1-0640-0B0B-B813B45556C5}"/>
              </a:ext>
            </a:extLst>
          </p:cNvPr>
          <p:cNvGrpSpPr/>
          <p:nvPr/>
        </p:nvGrpSpPr>
        <p:grpSpPr>
          <a:xfrm>
            <a:off x="8260979" y="1162786"/>
            <a:ext cx="2704549" cy="1646987"/>
            <a:chOff x="5256110" y="3031434"/>
            <a:chExt cx="2704549" cy="1646987"/>
          </a:xfrm>
        </p:grpSpPr>
        <p:sp>
          <p:nvSpPr>
            <p:cNvPr id="63" name="TextBox 62">
              <a:extLst>
                <a:ext uri="{FF2B5EF4-FFF2-40B4-BE49-F238E27FC236}">
                  <a16:creationId xmlns:a16="http://schemas.microsoft.com/office/drawing/2014/main" id="{6E4CD85A-BB4A-E01C-9CAC-6DC5343C703D}"/>
                </a:ext>
              </a:extLst>
            </p:cNvPr>
            <p:cNvSpPr txBox="1"/>
            <p:nvPr/>
          </p:nvSpPr>
          <p:spPr>
            <a:xfrm>
              <a:off x="5688110" y="312432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Montserrat" pitchFamily="2" charset="77"/>
                  <a:ea typeface="+mn-ea"/>
                  <a:cs typeface="+mn-cs"/>
                </a:rPr>
                <a:t>www.linkedin.com/in/</a:t>
              </a: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rubentg</a:t>
              </a:r>
              <a:endParaRPr kumimoji="0" lang="en-GB" sz="1000" b="0" i="0" u="none" strike="noStrike" kern="1200" cap="none" spc="0" normalizeH="0" baseline="0" noProof="0">
                <a:ln>
                  <a:noFill/>
                </a:ln>
                <a:solidFill>
                  <a:srgbClr val="000000"/>
                </a:solidFill>
                <a:effectLst/>
                <a:uLnTx/>
                <a:uFillTx/>
                <a:latin typeface="Montserrat" pitchFamily="2" charset="77"/>
                <a:ea typeface="+mn-ea"/>
                <a:cs typeface="+mn-cs"/>
              </a:endParaRPr>
            </a:p>
          </p:txBody>
        </p:sp>
        <p:pic>
          <p:nvPicPr>
            <p:cNvPr id="64" name="Picture 63">
              <a:extLst>
                <a:ext uri="{FF2B5EF4-FFF2-40B4-BE49-F238E27FC236}">
                  <a16:creationId xmlns:a16="http://schemas.microsoft.com/office/drawing/2014/main" id="{5F9CC648-7B07-C1F3-4FA4-E245B8B948C2}"/>
                </a:ext>
              </a:extLst>
            </p:cNvPr>
            <p:cNvPicPr>
              <a:picLocks noChangeAspect="1"/>
            </p:cNvPicPr>
            <p:nvPr/>
          </p:nvPicPr>
          <p:blipFill>
            <a:blip r:embed="rId5"/>
            <a:stretch>
              <a:fillRect/>
            </a:stretch>
          </p:blipFill>
          <p:spPr>
            <a:xfrm>
              <a:off x="5256110" y="3816946"/>
              <a:ext cx="432000" cy="432000"/>
            </a:xfrm>
            <a:prstGeom prst="rect">
              <a:avLst/>
            </a:prstGeom>
          </p:spPr>
        </p:pic>
        <p:pic>
          <p:nvPicPr>
            <p:cNvPr id="65" name="Picture 64">
              <a:extLst>
                <a:ext uri="{FF2B5EF4-FFF2-40B4-BE49-F238E27FC236}">
                  <a16:creationId xmlns:a16="http://schemas.microsoft.com/office/drawing/2014/main" id="{D611300B-3209-A08A-6D71-C9EEFE734163}"/>
                </a:ext>
              </a:extLst>
            </p:cNvPr>
            <p:cNvPicPr>
              <a:picLocks noChangeAspect="1"/>
            </p:cNvPicPr>
            <p:nvPr/>
          </p:nvPicPr>
          <p:blipFill>
            <a:blip r:embed="rId6"/>
            <a:stretch>
              <a:fillRect/>
            </a:stretch>
          </p:blipFill>
          <p:spPr>
            <a:xfrm>
              <a:off x="5256110" y="3031434"/>
              <a:ext cx="432000" cy="432000"/>
            </a:xfrm>
            <a:prstGeom prst="rect">
              <a:avLst/>
            </a:prstGeom>
          </p:spPr>
        </p:pic>
        <p:pic>
          <p:nvPicPr>
            <p:cNvPr id="66" name="Picture 65">
              <a:extLst>
                <a:ext uri="{FF2B5EF4-FFF2-40B4-BE49-F238E27FC236}">
                  <a16:creationId xmlns:a16="http://schemas.microsoft.com/office/drawing/2014/main" id="{CBADB657-472B-9739-3C54-72DDB22BDFEB}"/>
                </a:ext>
              </a:extLst>
            </p:cNvPr>
            <p:cNvPicPr>
              <a:picLocks noChangeAspect="1"/>
            </p:cNvPicPr>
            <p:nvPr/>
          </p:nvPicPr>
          <p:blipFill>
            <a:blip r:embed="rId7"/>
            <a:stretch>
              <a:fillRect/>
            </a:stretch>
          </p:blipFill>
          <p:spPr>
            <a:xfrm>
              <a:off x="5256110" y="4246421"/>
              <a:ext cx="432000" cy="432000"/>
            </a:xfrm>
            <a:prstGeom prst="rect">
              <a:avLst/>
            </a:prstGeom>
          </p:spPr>
        </p:pic>
        <p:pic>
          <p:nvPicPr>
            <p:cNvPr id="67" name="Picture 66">
              <a:extLst>
                <a:ext uri="{FF2B5EF4-FFF2-40B4-BE49-F238E27FC236}">
                  <a16:creationId xmlns:a16="http://schemas.microsoft.com/office/drawing/2014/main" id="{DFE24072-5CF6-A58F-BB14-7EC23DD3C7F8}"/>
                </a:ext>
              </a:extLst>
            </p:cNvPr>
            <p:cNvPicPr>
              <a:picLocks/>
            </p:cNvPicPr>
            <p:nvPr/>
          </p:nvPicPr>
          <p:blipFill>
            <a:blip r:embed="rId8"/>
            <a:stretch>
              <a:fillRect/>
            </a:stretch>
          </p:blipFill>
          <p:spPr>
            <a:xfrm>
              <a:off x="5309897" y="3459396"/>
              <a:ext cx="324000" cy="362525"/>
            </a:xfrm>
            <a:prstGeom prst="rect">
              <a:avLst/>
            </a:prstGeom>
          </p:spPr>
        </p:pic>
        <p:sp>
          <p:nvSpPr>
            <p:cNvPr id="68" name="TextBox 67">
              <a:extLst>
                <a:ext uri="{FF2B5EF4-FFF2-40B4-BE49-F238E27FC236}">
                  <a16:creationId xmlns:a16="http://schemas.microsoft.com/office/drawing/2014/main" id="{3D8F9BA8-7C9C-DE51-D557-538EF6DDC334}"/>
                </a:ext>
              </a:extLst>
            </p:cNvPr>
            <p:cNvSpPr txBox="1"/>
            <p:nvPr/>
          </p:nvSpPr>
          <p:spPr>
            <a:xfrm>
              <a:off x="5688110" y="349605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rtoribiogallardo@gmail.com</a:t>
              </a:r>
              <a:endParaRPr kumimoji="0" lang="en-GB" sz="1000" b="0" i="0" u="none" strike="noStrike" kern="1200" cap="none" spc="0" normalizeH="0" baseline="0" noProof="0">
                <a:ln>
                  <a:noFill/>
                </a:ln>
                <a:solidFill>
                  <a:srgbClr val="000000"/>
                </a:solidFill>
                <a:effectLst/>
                <a:uLnTx/>
                <a:uFillTx/>
                <a:latin typeface="Montserrat" pitchFamily="2" charset="77"/>
                <a:ea typeface="+mn-ea"/>
                <a:cs typeface="+mn-cs"/>
              </a:endParaRPr>
            </a:p>
          </p:txBody>
        </p:sp>
        <p:sp>
          <p:nvSpPr>
            <p:cNvPr id="69" name="TextBox 68">
              <a:extLst>
                <a:ext uri="{FF2B5EF4-FFF2-40B4-BE49-F238E27FC236}">
                  <a16:creationId xmlns:a16="http://schemas.microsoft.com/office/drawing/2014/main" id="{7B1C9DCE-81FA-4CA6-04C8-069B3C45CF87}"/>
                </a:ext>
              </a:extLst>
            </p:cNvPr>
            <p:cNvSpPr txBox="1"/>
            <p:nvPr/>
          </p:nvSpPr>
          <p:spPr>
            <a:xfrm>
              <a:off x="5688110" y="3884746"/>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github.com</a:t>
              </a:r>
              <a:r>
                <a:rPr kumimoji="0" lang="en-GB" sz="1000" b="0" i="0" u="none" strike="noStrike" kern="1200" cap="none" spc="0" normalizeH="0" baseline="0" noProof="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Rtoribiog</a:t>
              </a:r>
              <a:endParaRPr kumimoji="0" lang="en-GB" sz="1000" b="0" i="0" u="none" strike="noStrike" kern="1200" cap="none" spc="0" normalizeH="0" baseline="0" noProof="0">
                <a:ln>
                  <a:noFill/>
                </a:ln>
                <a:solidFill>
                  <a:srgbClr val="000000"/>
                </a:solidFill>
                <a:effectLst/>
                <a:uLnTx/>
                <a:uFillTx/>
                <a:latin typeface="Montserrat" pitchFamily="2" charset="77"/>
                <a:ea typeface="+mn-ea"/>
                <a:cs typeface="+mn-cs"/>
              </a:endParaRPr>
            </a:p>
          </p:txBody>
        </p:sp>
        <p:sp>
          <p:nvSpPr>
            <p:cNvPr id="70" name="TextBox 69">
              <a:extLst>
                <a:ext uri="{FF2B5EF4-FFF2-40B4-BE49-F238E27FC236}">
                  <a16:creationId xmlns:a16="http://schemas.microsoft.com/office/drawing/2014/main" id="{F986EDDB-67CF-CDC1-52E5-7FBA110CD70E}"/>
                </a:ext>
              </a:extLst>
            </p:cNvPr>
            <p:cNvSpPr txBox="1"/>
            <p:nvPr/>
          </p:nvSpPr>
          <p:spPr>
            <a:xfrm>
              <a:off x="5688110" y="4278479"/>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twitter.com</a:t>
              </a:r>
              <a:r>
                <a:rPr kumimoji="0" lang="en-GB" sz="1000" b="0" i="0" u="none" strike="noStrike" kern="1200" cap="none" spc="0" normalizeH="0" baseline="0" noProof="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Rtoribiog</a:t>
              </a:r>
              <a:endParaRPr kumimoji="0" lang="en-GB" sz="1000" b="0" i="0" u="none" strike="noStrike" kern="1200" cap="none" spc="0" normalizeH="0" baseline="0" noProof="0">
                <a:ln>
                  <a:noFill/>
                </a:ln>
                <a:solidFill>
                  <a:srgbClr val="000000"/>
                </a:solidFill>
                <a:effectLst/>
                <a:uLnTx/>
                <a:uFillTx/>
                <a:latin typeface="Montserrat" pitchFamily="2" charset="77"/>
                <a:ea typeface="+mn-ea"/>
                <a:cs typeface="+mn-cs"/>
              </a:endParaRPr>
            </a:p>
          </p:txBody>
        </p:sp>
      </p:grpSp>
      <p:sp>
        <p:nvSpPr>
          <p:cNvPr id="71" name="TextBox 70">
            <a:extLst>
              <a:ext uri="{FF2B5EF4-FFF2-40B4-BE49-F238E27FC236}">
                <a16:creationId xmlns:a16="http://schemas.microsoft.com/office/drawing/2014/main" id="{BDEB3354-0BD3-1485-0F62-46C5678CEDD7}"/>
              </a:ext>
            </a:extLst>
          </p:cNvPr>
          <p:cNvSpPr txBox="1"/>
          <p:nvPr/>
        </p:nvSpPr>
        <p:spPr>
          <a:xfrm>
            <a:off x="9249291" y="2887485"/>
            <a:ext cx="29104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rgbClr val="000000"/>
                </a:solidFill>
                <a:effectLst/>
                <a:uLnTx/>
                <a:uFillTx/>
                <a:latin typeface="Montserrat" pitchFamily="2" charset="77"/>
                <a:ea typeface="+mn-ea"/>
                <a:cs typeface="+mn-cs"/>
              </a:rPr>
              <a:t>Ruben Toribio</a:t>
            </a:r>
          </a:p>
        </p:txBody>
      </p:sp>
      <p:sp>
        <p:nvSpPr>
          <p:cNvPr id="72" name="TextBox 71">
            <a:extLst>
              <a:ext uri="{FF2B5EF4-FFF2-40B4-BE49-F238E27FC236}">
                <a16:creationId xmlns:a16="http://schemas.microsoft.com/office/drawing/2014/main" id="{B48A44BE-9AC5-9250-C874-B9E50041DB10}"/>
              </a:ext>
            </a:extLst>
          </p:cNvPr>
          <p:cNvSpPr txBox="1"/>
          <p:nvPr/>
        </p:nvSpPr>
        <p:spPr>
          <a:xfrm>
            <a:off x="9244463" y="3364552"/>
            <a:ext cx="2915248" cy="2833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Montserrat" pitchFamily="2" charset="77"/>
                <a:ea typeface="+mn-ea"/>
                <a:cs typeface="+mn-cs"/>
              </a:rPr>
              <a:t>RocketMind Academy CEO</a:t>
            </a:r>
          </a:p>
        </p:txBody>
      </p:sp>
      <p:sp>
        <p:nvSpPr>
          <p:cNvPr id="73" name="TextBox 72">
            <a:extLst>
              <a:ext uri="{FF2B5EF4-FFF2-40B4-BE49-F238E27FC236}">
                <a16:creationId xmlns:a16="http://schemas.microsoft.com/office/drawing/2014/main" id="{DC647F82-EE18-3699-A4E4-A112C131AFA0}"/>
              </a:ext>
            </a:extLst>
          </p:cNvPr>
          <p:cNvSpPr txBox="1"/>
          <p:nvPr/>
        </p:nvSpPr>
        <p:spPr>
          <a:xfrm>
            <a:off x="9244462" y="3616690"/>
            <a:ext cx="306592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Montserrat" pitchFamily="2" charset="77"/>
                <a:ea typeface="+mn-ea"/>
                <a:cs typeface="+mn-cs"/>
              </a:rPr>
              <a:t>AI Expert / Full stack developer</a:t>
            </a:r>
          </a:p>
        </p:txBody>
      </p:sp>
      <p:pic>
        <p:nvPicPr>
          <p:cNvPr id="74" name="Picture 73">
            <a:extLst>
              <a:ext uri="{FF2B5EF4-FFF2-40B4-BE49-F238E27FC236}">
                <a16:creationId xmlns:a16="http://schemas.microsoft.com/office/drawing/2014/main" id="{B3B1D685-106E-D460-ED6F-06D5C01666A8}"/>
              </a:ext>
            </a:extLst>
          </p:cNvPr>
          <p:cNvPicPr>
            <a:picLocks noChangeAspect="1"/>
          </p:cNvPicPr>
          <p:nvPr/>
        </p:nvPicPr>
        <p:blipFill>
          <a:blip r:embed="rId10"/>
          <a:stretch>
            <a:fillRect/>
          </a:stretch>
        </p:blipFill>
        <p:spPr>
          <a:xfrm>
            <a:off x="9213433" y="4017716"/>
            <a:ext cx="1093168" cy="1093168"/>
          </a:xfrm>
          <a:prstGeom prst="rect">
            <a:avLst/>
          </a:prstGeom>
        </p:spPr>
      </p:pic>
      <p:pic>
        <p:nvPicPr>
          <p:cNvPr id="75" name="Picture 74" descr="A blue and white rectangular sign with white text&#10;&#10;Description automatically generated">
            <a:extLst>
              <a:ext uri="{FF2B5EF4-FFF2-40B4-BE49-F238E27FC236}">
                <a16:creationId xmlns:a16="http://schemas.microsoft.com/office/drawing/2014/main" id="{4340B60E-8CF7-7364-4592-92471A82D25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89798" y="3988778"/>
            <a:ext cx="690422" cy="1093168"/>
          </a:xfrm>
          <a:prstGeom prst="rect">
            <a:avLst/>
          </a:prstGeom>
        </p:spPr>
      </p:pic>
      <p:sp>
        <p:nvSpPr>
          <p:cNvPr id="76" name="Title 1">
            <a:extLst>
              <a:ext uri="{FF2B5EF4-FFF2-40B4-BE49-F238E27FC236}">
                <a16:creationId xmlns:a16="http://schemas.microsoft.com/office/drawing/2014/main" id="{B79C30FD-F753-D31A-D5FB-557563C08BB8}"/>
              </a:ext>
            </a:extLst>
          </p:cNvPr>
          <p:cNvSpPr txBox="1">
            <a:spLocks/>
          </p:cNvSpPr>
          <p:nvPr/>
        </p:nvSpPr>
        <p:spPr>
          <a:xfrm>
            <a:off x="307085" y="200810"/>
            <a:ext cx="10515600" cy="974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err="1">
                <a:ln>
                  <a:noFill/>
                </a:ln>
                <a:solidFill>
                  <a:srgbClr val="000000"/>
                </a:solidFill>
                <a:effectLst/>
                <a:uLnTx/>
                <a:uFillTx/>
                <a:latin typeface="Montserrat" pitchFamily="2" charset="77"/>
                <a:ea typeface="+mj-ea"/>
                <a:cs typeface="+mj-cs"/>
              </a:rPr>
              <a:t>RocketMinders</a:t>
            </a:r>
            <a:endParaRPr kumimoji="0" lang="en-GB" sz="4400" b="1" i="0" u="none" strike="noStrike" kern="1200" cap="none" spc="0" normalizeH="0" baseline="0" noProof="0">
              <a:ln>
                <a:noFill/>
              </a:ln>
              <a:solidFill>
                <a:srgbClr val="000000"/>
              </a:solidFill>
              <a:effectLst/>
              <a:uLnTx/>
              <a:uFillTx/>
              <a:latin typeface="Montserrat" pitchFamily="2" charset="77"/>
              <a:ea typeface="+mj-ea"/>
              <a:cs typeface="+mj-cs"/>
            </a:endParaRPr>
          </a:p>
        </p:txBody>
      </p:sp>
    </p:spTree>
    <p:extLst>
      <p:ext uri="{BB962C8B-B14F-4D97-AF65-F5344CB8AC3E}">
        <p14:creationId xmlns:p14="http://schemas.microsoft.com/office/powerpoint/2010/main" val="3135762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8B0ED-3C69-F653-60D7-9961464BC5F5}"/>
              </a:ext>
            </a:extLst>
          </p:cNvPr>
          <p:cNvSpPr>
            <a:spLocks noGrp="1"/>
          </p:cNvSpPr>
          <p:nvPr>
            <p:ph type="title"/>
          </p:nvPr>
        </p:nvSpPr>
        <p:spPr>
          <a:xfrm>
            <a:off x="640079" y="914400"/>
            <a:ext cx="4261104" cy="1097280"/>
          </a:xfrm>
        </p:spPr>
        <p:txBody>
          <a:bodyPr vert="horz" lIns="91440" tIns="45720" rIns="91440" bIns="45720" rtlCol="0" anchor="t">
            <a:normAutofit/>
          </a:bodyPr>
          <a:lstStyle/>
          <a:p>
            <a:r>
              <a:rPr lang="en-US" sz="3600"/>
              <a:t>Copilot Edits</a:t>
            </a:r>
          </a:p>
        </p:txBody>
      </p:sp>
      <p:sp>
        <p:nvSpPr>
          <p:cNvPr id="4" name="Content Placeholder 3">
            <a:extLst>
              <a:ext uri="{FF2B5EF4-FFF2-40B4-BE49-F238E27FC236}">
                <a16:creationId xmlns:a16="http://schemas.microsoft.com/office/drawing/2014/main" id="{AA82EC34-437B-33BB-F3C6-5537F5BEBAF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r>
              <a:rPr lang="en-US" sz="1400" b="1"/>
              <a:t>Edit Mode Features</a:t>
            </a:r>
          </a:p>
          <a:p>
            <a:pPr marL="0" lvl="1" indent="0">
              <a:buNone/>
            </a:pPr>
            <a:r>
              <a:rPr lang="en-US" sz="1400"/>
              <a:t>The Edit Mode provides granular control over making changes across multiple files simultaneously, enhancing productivity.</a:t>
            </a:r>
          </a:p>
          <a:p>
            <a:pPr marL="0" indent="0">
              <a:spcBef>
                <a:spcPts val="2500"/>
              </a:spcBef>
              <a:buNone/>
            </a:pPr>
            <a:r>
              <a:rPr lang="en-US" sz="1400" b="1"/>
              <a:t>Agent Mode Functionality</a:t>
            </a:r>
          </a:p>
          <a:p>
            <a:pPr marL="0" lvl="1" indent="0">
              <a:buNone/>
            </a:pPr>
            <a:r>
              <a:rPr lang="en-US" sz="1400"/>
              <a:t>Agent Mode allows for autonomous task completion, streamlining workflows and reducing manual coding efforts in VS Code.</a:t>
            </a:r>
          </a:p>
        </p:txBody>
      </p:sp>
      <p:pic>
        <p:nvPicPr>
          <p:cNvPr id="7" name="Content Placeholder 6" descr="Generated image">
            <a:extLst>
              <a:ext uri="{FF2B5EF4-FFF2-40B4-BE49-F238E27FC236}">
                <a16:creationId xmlns:a16="http://schemas.microsoft.com/office/drawing/2014/main" id="{BA24744B-31AD-FDA4-4EB7-0895F3A5DC42}"/>
              </a:ext>
            </a:extLst>
          </p:cNvPr>
          <p:cNvPicPr>
            <a:picLocks noGrp="1" noChangeAspect="1"/>
          </p:cNvPicPr>
          <p:nvPr>
            <p:ph sz="half" idx="1"/>
          </p:nvPr>
        </p:nvPicPr>
        <p:blipFill>
          <a:blip r:embed="rId3"/>
          <a:stretch>
            <a:fillRect/>
          </a:stretch>
        </p:blipFill>
        <p:spPr>
          <a:xfrm>
            <a:off x="6532457" y="728472"/>
            <a:ext cx="5016076" cy="5016076"/>
          </a:xfrm>
        </p:spPr>
      </p:pic>
    </p:spTree>
    <p:extLst>
      <p:ext uri="{BB962C8B-B14F-4D97-AF65-F5344CB8AC3E}">
        <p14:creationId xmlns:p14="http://schemas.microsoft.com/office/powerpoint/2010/main" val="1107745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FC616-6703-90A9-08E3-B3ED05A3185E}"/>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3600"/>
              <a:t>Feedback &amp; Customization</a:t>
            </a:r>
          </a:p>
        </p:txBody>
      </p:sp>
      <p:pic>
        <p:nvPicPr>
          <p:cNvPr id="5" name="Content Placeholder 4" descr="Customer satisfaction concept and megaphone. Communication Concept.">
            <a:extLst>
              <a:ext uri="{FF2B5EF4-FFF2-40B4-BE49-F238E27FC236}">
                <a16:creationId xmlns:a16="http://schemas.microsoft.com/office/drawing/2014/main" id="{89C07448-452A-4FDF-871F-237B9E87E720}"/>
              </a:ext>
            </a:extLst>
          </p:cNvPr>
          <p:cNvPicPr>
            <a:picLocks noGrp="1" noChangeAspect="1"/>
          </p:cNvPicPr>
          <p:nvPr>
            <p:ph sz="half" idx="1"/>
          </p:nvPr>
        </p:nvPicPr>
        <p:blipFill>
          <a:blip r:embed="rId3"/>
          <a:srcRect l="4565" r="9321" b="1"/>
          <a:stretch/>
        </p:blipFill>
        <p:spPr>
          <a:xfrm>
            <a:off x="-1" y="914399"/>
            <a:ext cx="6657255" cy="5353523"/>
          </a:xfrm>
          <a:prstGeom prst="rect">
            <a:avLst/>
          </a:prstGeom>
        </p:spPr>
      </p:pic>
      <p:sp>
        <p:nvSpPr>
          <p:cNvPr id="4" name="Content Placeholder 3">
            <a:extLst>
              <a:ext uri="{FF2B5EF4-FFF2-40B4-BE49-F238E27FC236}">
                <a16:creationId xmlns:a16="http://schemas.microsoft.com/office/drawing/2014/main" id="{771BE58A-692B-FC80-0BC5-E6379495EA9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vert="horz" lIns="91440" tIns="45720" rIns="91440" bIns="45720" rtlCol="0" anchor="t">
            <a:normAutofit/>
          </a:bodyPr>
          <a:lstStyle/>
          <a:p>
            <a:pPr marL="0" indent="0">
              <a:spcBef>
                <a:spcPts val="2500"/>
              </a:spcBef>
              <a:buNone/>
            </a:pPr>
            <a:r>
              <a:rPr lang="en-US" sz="1400" b="1"/>
              <a:t>Feedback Mechanism</a:t>
            </a:r>
          </a:p>
          <a:p>
            <a:pPr marL="0" lvl="1" indent="0">
              <a:buNone/>
            </a:pPr>
            <a:r>
              <a:rPr lang="en-US" sz="1400"/>
              <a:t>Utilize thumbs up/down icons for providing quick feedback on options or features.</a:t>
            </a:r>
          </a:p>
          <a:p>
            <a:pPr marL="0" indent="0">
              <a:spcBef>
                <a:spcPts val="2500"/>
              </a:spcBef>
              <a:buNone/>
            </a:pPr>
            <a:r>
              <a:rPr lang="en-US" sz="1400" b="1"/>
              <a:t>Custom Instructions</a:t>
            </a:r>
          </a:p>
          <a:p>
            <a:pPr marL="0" lvl="1" indent="0">
              <a:buNone/>
            </a:pPr>
            <a:r>
              <a:rPr lang="en-US" sz="1400"/>
              <a:t>Enable custom instructions in Visual Studio to tailor the development environment to your needs.</a:t>
            </a:r>
          </a:p>
          <a:p>
            <a:pPr marL="0" lvl="1" indent="0">
              <a:buNone/>
            </a:pPr>
            <a:endParaRPr lang="en-US" sz="1400"/>
          </a:p>
          <a:p>
            <a:pPr marL="0" lvl="1" indent="0">
              <a:buNone/>
            </a:pPr>
            <a:r>
              <a:rPr lang="en-US" sz="1000" b="1">
                <a:solidFill>
                  <a:srgbClr val="EB5757"/>
                </a:solidFill>
                <a:ea typeface="+mn-lt"/>
                <a:cs typeface="+mn-lt"/>
              </a:rPr>
              <a:t>Tools &gt; Options &gt; GitHub &gt; Copilot</a:t>
            </a:r>
            <a:endParaRPr lang="en-US"/>
          </a:p>
        </p:txBody>
      </p:sp>
    </p:spTree>
    <p:extLst>
      <p:ext uri="{BB962C8B-B14F-4D97-AF65-F5344CB8AC3E}">
        <p14:creationId xmlns:p14="http://schemas.microsoft.com/office/powerpoint/2010/main" val="883799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6FE92-C123-C23D-6B28-79CC7143668F}"/>
              </a:ext>
            </a:extLst>
          </p:cNvPr>
          <p:cNvSpPr>
            <a:spLocks noGrp="1"/>
          </p:cNvSpPr>
          <p:nvPr>
            <p:ph type="title"/>
          </p:nvPr>
        </p:nvSpPr>
        <p:spPr>
          <a:xfrm>
            <a:off x="640080" y="914401"/>
            <a:ext cx="4306824" cy="1477817"/>
          </a:xfrm>
        </p:spPr>
        <p:txBody>
          <a:bodyPr vert="horz" lIns="91440" tIns="45720" rIns="91440" bIns="45720" rtlCol="0" anchor="t">
            <a:normAutofit/>
          </a:bodyPr>
          <a:lstStyle/>
          <a:p>
            <a:r>
              <a:rPr lang="en-US"/>
              <a:t>Effective Prompt Strategies</a:t>
            </a:r>
          </a:p>
        </p:txBody>
      </p: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4A2588AA-E939-4902-BBF0-0BF4E4E81F8B}"/>
              </a:ext>
            </a:extLst>
          </p:cNvPr>
          <p:cNvPicPr>
            <a:picLocks noGrp="1" noChangeAspect="1"/>
          </p:cNvPicPr>
          <p:nvPr>
            <p:ph sz="half" idx="1"/>
          </p:nvPr>
        </p:nvPicPr>
        <p:blipFill>
          <a:blip r:embed="rId3"/>
          <a:srcRect r="10499" b="1"/>
          <a:stretch/>
        </p:blipFill>
        <p:spPr>
          <a:xfrm>
            <a:off x="1" y="2613892"/>
            <a:ext cx="4946906" cy="3689359"/>
          </a:xfrm>
          <a:prstGeom prst="rect">
            <a:avLst/>
          </a:prstGeom>
        </p:spPr>
      </p:pic>
      <p:sp>
        <p:nvSpPr>
          <p:cNvPr id="4" name="Content Placeholder 3">
            <a:extLst>
              <a:ext uri="{FF2B5EF4-FFF2-40B4-BE49-F238E27FC236}">
                <a16:creationId xmlns:a16="http://schemas.microsoft.com/office/drawing/2014/main" id="{2F6FB3B6-BECD-5D38-93E1-36641ACE0D1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dirty="0"/>
              <a:t>Be Specific</a:t>
            </a:r>
          </a:p>
          <a:p>
            <a:pPr marL="0" lvl="1" indent="0">
              <a:buNone/>
            </a:pPr>
            <a:r>
              <a:rPr lang="en-US" sz="1400" dirty="0"/>
              <a:t>Providing clear and specific details in prompts helps clarify goals and expectations, leading to better responses.</a:t>
            </a:r>
          </a:p>
          <a:p>
            <a:pPr marL="0" indent="0">
              <a:spcBef>
                <a:spcPts val="2500"/>
              </a:spcBef>
              <a:buNone/>
            </a:pPr>
            <a:r>
              <a:rPr lang="en-US" sz="1400" b="1" dirty="0"/>
              <a:t>Leverage Semantic Indexing</a:t>
            </a:r>
          </a:p>
          <a:p>
            <a:pPr marL="0" lvl="1" indent="0">
              <a:buNone/>
            </a:pPr>
            <a:r>
              <a:rPr lang="en-US" sz="1400" dirty="0"/>
              <a:t>Utilizing semantic indexing allows Copilot to understand the codebase structure, enhancing the relevance of suggestions.</a:t>
            </a:r>
          </a:p>
          <a:p>
            <a:pPr marL="0" indent="0">
              <a:spcBef>
                <a:spcPts val="2500"/>
              </a:spcBef>
              <a:buNone/>
            </a:pPr>
            <a:r>
              <a:rPr lang="en-US" sz="1400" b="1" dirty="0"/>
              <a:t>Iterate on Prompts</a:t>
            </a:r>
          </a:p>
          <a:p>
            <a:pPr marL="0" lvl="1" indent="0">
              <a:buNone/>
            </a:pPr>
            <a:r>
              <a:rPr lang="en-US" sz="1400" dirty="0"/>
              <a:t>Refining prompts based on feedback from Copilot can lead to improved outputs and more accurate results.</a:t>
            </a:r>
          </a:p>
          <a:p>
            <a:pPr marL="0" indent="0">
              <a:spcBef>
                <a:spcPts val="2500"/>
              </a:spcBef>
              <a:buNone/>
            </a:pPr>
            <a:r>
              <a:rPr lang="en-US" sz="1400" b="1" dirty="0"/>
              <a:t>Review Outputs</a:t>
            </a:r>
          </a:p>
          <a:p>
            <a:pPr marL="0" lvl="1" indent="0">
              <a:buNone/>
            </a:pPr>
            <a:r>
              <a:rPr lang="en-US" sz="1400" dirty="0"/>
              <a:t>Validating the correctness and security of generated code is essential to ensure reliable outcomes.</a:t>
            </a:r>
          </a:p>
        </p:txBody>
      </p:sp>
    </p:spTree>
    <p:extLst>
      <p:ext uri="{BB962C8B-B14F-4D97-AF65-F5344CB8AC3E}">
        <p14:creationId xmlns:p14="http://schemas.microsoft.com/office/powerpoint/2010/main" val="1084007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EDC1-0295-F114-5866-59ACD9652C88}"/>
              </a:ext>
            </a:extLst>
          </p:cNvPr>
          <p:cNvSpPr>
            <a:spLocks noGrp="1"/>
          </p:cNvSpPr>
          <p:nvPr>
            <p:ph type="title"/>
          </p:nvPr>
        </p:nvSpPr>
        <p:spPr/>
        <p:txBody>
          <a:bodyPr/>
          <a:lstStyle/>
          <a:p>
            <a:r>
              <a:rPr lang="en-GB"/>
              <a:t>01</a:t>
            </a:r>
          </a:p>
        </p:txBody>
      </p:sp>
      <p:sp>
        <p:nvSpPr>
          <p:cNvPr id="3" name="Content Placeholder 2">
            <a:extLst>
              <a:ext uri="{FF2B5EF4-FFF2-40B4-BE49-F238E27FC236}">
                <a16:creationId xmlns:a16="http://schemas.microsoft.com/office/drawing/2014/main" id="{EEF612D3-CD6B-B955-BF6E-2D48CB964993}"/>
              </a:ext>
            </a:extLst>
          </p:cNvPr>
          <p:cNvSpPr>
            <a:spLocks noGrp="1"/>
          </p:cNvSpPr>
          <p:nvPr>
            <p:ph sz="quarter" idx="10"/>
          </p:nvPr>
        </p:nvSpPr>
        <p:spPr>
          <a:xfrm>
            <a:off x="838200" y="4007178"/>
            <a:ext cx="10379838" cy="1881557"/>
          </a:xfrm>
        </p:spPr>
        <p:txBody>
          <a:bodyPr>
            <a:normAutofit fontScale="77500" lnSpcReduction="20000"/>
          </a:bodyPr>
          <a:lstStyle/>
          <a:p>
            <a:r>
              <a:rPr lang="en-US" sz="9600"/>
              <a:t>Getting Started with GitHub Copilot Chat</a:t>
            </a:r>
            <a:endParaRPr lang="en-GB"/>
          </a:p>
        </p:txBody>
      </p:sp>
    </p:spTree>
    <p:extLst>
      <p:ext uri="{BB962C8B-B14F-4D97-AF65-F5344CB8AC3E}">
        <p14:creationId xmlns:p14="http://schemas.microsoft.com/office/powerpoint/2010/main" val="3818690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95774-BD60-FAFC-94DC-D352E0E405C2}"/>
              </a:ext>
            </a:extLst>
          </p:cNvPr>
          <p:cNvSpPr>
            <a:spLocks noGrp="1"/>
          </p:cNvSpPr>
          <p:nvPr>
            <p:ph type="title"/>
          </p:nvPr>
        </p:nvSpPr>
        <p:spPr/>
        <p:txBody>
          <a:bodyPr/>
          <a:lstStyle/>
          <a:p>
            <a:r>
              <a:rPr lang="en-US" dirty="0"/>
              <a:t>Copilot Chat</a:t>
            </a:r>
          </a:p>
        </p:txBody>
      </p:sp>
      <p:sp>
        <p:nvSpPr>
          <p:cNvPr id="3" name="TextBox 2">
            <a:extLst>
              <a:ext uri="{FF2B5EF4-FFF2-40B4-BE49-F238E27FC236}">
                <a16:creationId xmlns:a16="http://schemas.microsoft.com/office/drawing/2014/main" id="{206D201F-C1DE-4AA1-39AB-C4B62936DDE4}"/>
              </a:ext>
            </a:extLst>
          </p:cNvPr>
          <p:cNvSpPr txBox="1"/>
          <p:nvPr/>
        </p:nvSpPr>
        <p:spPr>
          <a:xfrm>
            <a:off x="697831" y="1852863"/>
            <a:ext cx="8186857" cy="4247317"/>
          </a:xfrm>
          <a:prstGeom prst="rect">
            <a:avLst/>
          </a:prstGeom>
          <a:noFill/>
        </p:spPr>
        <p:txBody>
          <a:bodyPr wrap="none" rtlCol="0">
            <a:spAutoFit/>
          </a:bodyPr>
          <a:lstStyle/>
          <a:p>
            <a:r>
              <a:rPr lang="en-US" b="1" dirty="0">
                <a:latin typeface="Montserrat" panose="00000500000000000000" pitchFamily="2" charset="0"/>
              </a:rPr>
              <a:t>              Copilot Chat Panel</a:t>
            </a:r>
          </a:p>
          <a:p>
            <a:r>
              <a:rPr lang="en-US" dirty="0">
                <a:latin typeface="Montserrat" panose="00000500000000000000" pitchFamily="2" charset="0"/>
              </a:rPr>
              <a:t>	Access :	Open via shortcut : Ctrl + ALT + I (Windows/Linux)</a:t>
            </a:r>
          </a:p>
          <a:p>
            <a:r>
              <a:rPr lang="en-US" dirty="0">
                <a:latin typeface="Montserrat" panose="00000500000000000000" pitchFamily="2" charset="0"/>
              </a:rPr>
              <a:t>	Toggle secondary sidebar: Ctrl + Alt + B </a:t>
            </a:r>
          </a:p>
          <a:p>
            <a:endParaRPr lang="en-US" dirty="0">
              <a:latin typeface="Montserrat" panose="00000500000000000000" pitchFamily="2" charset="0"/>
            </a:endParaRPr>
          </a:p>
          <a:p>
            <a:r>
              <a:rPr lang="en-US" dirty="0">
                <a:latin typeface="Montserrat" panose="00000500000000000000" pitchFamily="2" charset="0"/>
              </a:rPr>
              <a:t>	</a:t>
            </a:r>
            <a:r>
              <a:rPr lang="en-US" b="1" dirty="0">
                <a:latin typeface="Montserrat" panose="00000500000000000000" pitchFamily="2" charset="0"/>
              </a:rPr>
              <a:t>Use Cases :</a:t>
            </a:r>
          </a:p>
          <a:p>
            <a:r>
              <a:rPr lang="en-US" dirty="0">
                <a:latin typeface="Montserrat" panose="00000500000000000000" pitchFamily="2" charset="0"/>
              </a:rPr>
              <a:t>	Ask natural-language questions (e.g., "Explain this function" ) </a:t>
            </a:r>
          </a:p>
          <a:p>
            <a:r>
              <a:rPr lang="en-US" dirty="0">
                <a:latin typeface="Montserrat" panose="00000500000000000000" pitchFamily="2" charset="0"/>
              </a:rPr>
              <a:t>	Multi-file context analysis for complex tasks.</a:t>
            </a:r>
          </a:p>
          <a:p>
            <a:endParaRPr lang="en-US" dirty="0">
              <a:latin typeface="Montserrat" panose="00000500000000000000" pitchFamily="2" charset="0"/>
            </a:endParaRPr>
          </a:p>
          <a:p>
            <a:r>
              <a:rPr lang="en-US" b="1" dirty="0">
                <a:latin typeface="Montserrat" panose="00000500000000000000" pitchFamily="2" charset="0"/>
              </a:rPr>
              <a:t>              Quick Chat (Inline Interactions)</a:t>
            </a:r>
          </a:p>
          <a:p>
            <a:r>
              <a:rPr lang="en-US" dirty="0">
                <a:latin typeface="Montserrat" panose="00000500000000000000" pitchFamily="2" charset="0"/>
              </a:rPr>
              <a:t>	Right-Click Menu :</a:t>
            </a:r>
          </a:p>
          <a:p>
            <a:r>
              <a:rPr lang="en-US" dirty="0">
                <a:latin typeface="Montserrat" panose="00000500000000000000" pitchFamily="2" charset="0"/>
              </a:rPr>
              <a:t>	Select code blocks → "Ask Copilot" for targeted suggestions </a:t>
            </a:r>
          </a:p>
          <a:p>
            <a:r>
              <a:rPr lang="en-US" dirty="0">
                <a:latin typeface="Montserrat" panose="00000500000000000000" pitchFamily="2" charset="0"/>
              </a:rPr>
              <a:t>	Quick Fix :</a:t>
            </a:r>
          </a:p>
          <a:p>
            <a:r>
              <a:rPr lang="en-US" dirty="0">
                <a:latin typeface="Montserrat" panose="00000500000000000000" pitchFamily="2" charset="0"/>
              </a:rPr>
              <a:t>	Use Ctrl + I (Windows)</a:t>
            </a:r>
          </a:p>
          <a:p>
            <a:endParaRPr lang="en-US" dirty="0"/>
          </a:p>
          <a:p>
            <a:endParaRPr lang="en-US" dirty="0" err="1"/>
          </a:p>
        </p:txBody>
      </p:sp>
    </p:spTree>
    <p:extLst>
      <p:ext uri="{BB962C8B-B14F-4D97-AF65-F5344CB8AC3E}">
        <p14:creationId xmlns:p14="http://schemas.microsoft.com/office/powerpoint/2010/main" val="415411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D11B-59BC-6670-A178-109CAC4A91CB}"/>
              </a:ext>
            </a:extLst>
          </p:cNvPr>
          <p:cNvSpPr>
            <a:spLocks noGrp="1"/>
          </p:cNvSpPr>
          <p:nvPr>
            <p:ph type="title"/>
          </p:nvPr>
        </p:nvSpPr>
        <p:spPr/>
        <p:txBody>
          <a:bodyPr/>
          <a:lstStyle/>
          <a:p>
            <a:r>
              <a:rPr lang="en-US" dirty="0"/>
              <a:t>Copilot Chat</a:t>
            </a:r>
          </a:p>
        </p:txBody>
      </p:sp>
      <p:sp>
        <p:nvSpPr>
          <p:cNvPr id="4" name="TextBox 3">
            <a:extLst>
              <a:ext uri="{FF2B5EF4-FFF2-40B4-BE49-F238E27FC236}">
                <a16:creationId xmlns:a16="http://schemas.microsoft.com/office/drawing/2014/main" id="{3E7EF94A-112F-7EDF-0347-8B5951A2B0C6}"/>
              </a:ext>
            </a:extLst>
          </p:cNvPr>
          <p:cNvSpPr txBox="1"/>
          <p:nvPr/>
        </p:nvSpPr>
        <p:spPr>
          <a:xfrm>
            <a:off x="709864" y="1840339"/>
            <a:ext cx="8214559" cy="3139321"/>
          </a:xfrm>
          <a:prstGeom prst="rect">
            <a:avLst/>
          </a:prstGeom>
          <a:noFill/>
        </p:spPr>
        <p:txBody>
          <a:bodyPr wrap="square">
            <a:spAutoFit/>
          </a:bodyPr>
          <a:lstStyle/>
          <a:p>
            <a:r>
              <a:rPr lang="en-US" b="1" dirty="0">
                <a:latin typeface="Montserrat" panose="00000500000000000000" pitchFamily="2" charset="0"/>
              </a:rPr>
              <a:t>              Code Suggestions &amp; Navigation</a:t>
            </a:r>
          </a:p>
          <a:p>
            <a:r>
              <a:rPr lang="en-US" dirty="0">
                <a:latin typeface="Montserrat" panose="00000500000000000000" pitchFamily="2" charset="0"/>
              </a:rPr>
              <a:t>	Trigger Suggestions :</a:t>
            </a:r>
          </a:p>
          <a:p>
            <a:r>
              <a:rPr lang="en-US" dirty="0">
                <a:latin typeface="Montserrat" panose="00000500000000000000" pitchFamily="2" charset="0"/>
              </a:rPr>
              <a:t>	Start typing → Inline suggestions appear automatically.</a:t>
            </a:r>
          </a:p>
          <a:p>
            <a:endParaRPr lang="en-US" dirty="0">
              <a:latin typeface="Montserrat" panose="00000500000000000000" pitchFamily="2" charset="0"/>
            </a:endParaRPr>
          </a:p>
          <a:p>
            <a:r>
              <a:rPr lang="en-US" dirty="0">
                <a:latin typeface="Montserrat" panose="00000500000000000000" pitchFamily="2" charset="0"/>
              </a:rPr>
              <a:t>	</a:t>
            </a:r>
            <a:r>
              <a:rPr lang="en-US" b="1" dirty="0">
                <a:latin typeface="Montserrat" panose="00000500000000000000" pitchFamily="2" charset="0"/>
              </a:rPr>
              <a:t>Cycle Through Suggestions :</a:t>
            </a:r>
          </a:p>
          <a:p>
            <a:r>
              <a:rPr lang="en-US" dirty="0">
                <a:latin typeface="Montserrat" panose="00000500000000000000" pitchFamily="2" charset="0"/>
              </a:rPr>
              <a:t>	Next: Alt + ] (Windows) or Option + ] (Mac).</a:t>
            </a:r>
          </a:p>
          <a:p>
            <a:r>
              <a:rPr lang="en-US" dirty="0">
                <a:latin typeface="Montserrat" panose="00000500000000000000" pitchFamily="2" charset="0"/>
              </a:rPr>
              <a:t>	Previous: Alt + [ (Windows) or Option + [ (Mac) </a:t>
            </a:r>
          </a:p>
          <a:p>
            <a:r>
              <a:rPr lang="en-US" dirty="0">
                <a:latin typeface="Montserrat" panose="00000500000000000000" pitchFamily="2" charset="0"/>
              </a:rPr>
              <a:t>	Accept/Reject :</a:t>
            </a:r>
          </a:p>
          <a:p>
            <a:r>
              <a:rPr lang="en-US" dirty="0">
                <a:latin typeface="Montserrat" panose="00000500000000000000" pitchFamily="2" charset="0"/>
              </a:rPr>
              <a:t>	Accept: Tab.</a:t>
            </a:r>
          </a:p>
          <a:p>
            <a:r>
              <a:rPr lang="en-US" dirty="0">
                <a:latin typeface="Montserrat" panose="00000500000000000000" pitchFamily="2" charset="0"/>
              </a:rPr>
              <a:t>	Reject: Esc, Backspace, or scroll away </a:t>
            </a:r>
          </a:p>
          <a:p>
            <a:endParaRPr lang="en-US" dirty="0">
              <a:latin typeface="Montserrat" panose="00000500000000000000" pitchFamily="2" charset="0"/>
            </a:endParaRPr>
          </a:p>
        </p:txBody>
      </p:sp>
    </p:spTree>
    <p:extLst>
      <p:ext uri="{BB962C8B-B14F-4D97-AF65-F5344CB8AC3E}">
        <p14:creationId xmlns:p14="http://schemas.microsoft.com/office/powerpoint/2010/main" val="2233618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490A-38EC-051A-58A7-301B48BBE1C5}"/>
              </a:ext>
            </a:extLst>
          </p:cNvPr>
          <p:cNvSpPr>
            <a:spLocks noGrp="1"/>
          </p:cNvSpPr>
          <p:nvPr>
            <p:ph type="title"/>
          </p:nvPr>
        </p:nvSpPr>
        <p:spPr>
          <a:xfrm>
            <a:off x="6976393" y="571365"/>
            <a:ext cx="4261104" cy="1097280"/>
          </a:xfrm>
        </p:spPr>
        <p:txBody>
          <a:bodyPr vert="horz" lIns="91440" tIns="45720" rIns="91440" bIns="45720" rtlCol="0" anchor="t">
            <a:normAutofit/>
          </a:bodyPr>
          <a:lstStyle/>
          <a:p>
            <a:pPr>
              <a:lnSpc>
                <a:spcPct val="90000"/>
              </a:lnSpc>
            </a:pPr>
            <a:r>
              <a:rPr lang="en-US" sz="3600" dirty="0">
                <a:latin typeface="Montserrat" panose="00000500000000000000" pitchFamily="2" charset="0"/>
              </a:rPr>
              <a:t>General Software Questions</a:t>
            </a:r>
          </a:p>
        </p:txBody>
      </p:sp>
      <p:pic>
        <p:nvPicPr>
          <p:cNvPr id="5" name="Content Placeholder 4" descr="Desktop computers connected in a network.See all my">
            <a:extLst>
              <a:ext uri="{FF2B5EF4-FFF2-40B4-BE49-F238E27FC236}">
                <a16:creationId xmlns:a16="http://schemas.microsoft.com/office/drawing/2014/main" id="{EA6DE2F7-32E4-4591-BA71-17771B34125E}"/>
              </a:ext>
            </a:extLst>
          </p:cNvPr>
          <p:cNvPicPr>
            <a:picLocks noGrp="1" noChangeAspect="1"/>
          </p:cNvPicPr>
          <p:nvPr>
            <p:ph sz="half" idx="1"/>
          </p:nvPr>
        </p:nvPicPr>
        <p:blipFill>
          <a:blip r:embed="rId3"/>
          <a:srcRect l="4017" r="2718"/>
          <a:stretch/>
        </p:blipFill>
        <p:spPr>
          <a:xfrm>
            <a:off x="-1" y="914399"/>
            <a:ext cx="6657255" cy="5353523"/>
          </a:xfrm>
          <a:prstGeom prst="rect">
            <a:avLst/>
          </a:prstGeom>
        </p:spPr>
      </p:pic>
      <p:sp>
        <p:nvSpPr>
          <p:cNvPr id="4" name="Content Placeholder 3">
            <a:extLst>
              <a:ext uri="{FF2B5EF4-FFF2-40B4-BE49-F238E27FC236}">
                <a16:creationId xmlns:a16="http://schemas.microsoft.com/office/drawing/2014/main" id="{C2024E10-C1C0-5876-2F4F-376E5FC8307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vert="horz" lIns="91440" tIns="45720" rIns="91440" bIns="45720" rtlCol="0" anchor="t">
            <a:normAutofit fontScale="92500" lnSpcReduction="20000"/>
          </a:bodyPr>
          <a:lstStyle/>
          <a:p>
            <a:pPr marL="0" indent="0">
              <a:spcBef>
                <a:spcPts val="2500"/>
              </a:spcBef>
              <a:buNone/>
            </a:pPr>
            <a:r>
              <a:rPr lang="en-US" sz="1400" b="1" dirty="0">
                <a:latin typeface="Montserrat" panose="00000500000000000000" pitchFamily="2" charset="0"/>
              </a:rPr>
              <a:t>Understanding Node.js</a:t>
            </a:r>
          </a:p>
          <a:p>
            <a:pPr marL="0" lvl="1" indent="0">
              <a:buNone/>
            </a:pPr>
            <a:r>
              <a:rPr lang="en-US" sz="1400" dirty="0">
                <a:latin typeface="Montserrat" panose="00000500000000000000" pitchFamily="2" charset="0"/>
              </a:rPr>
              <a:t>Node.js is a runtime environment that allows developers to run JavaScript on the server-side, providing efficiency and scalability.</a:t>
            </a:r>
          </a:p>
          <a:p>
            <a:pPr>
              <a:buFont typeface="Arial"/>
              <a:buChar char="•"/>
            </a:pPr>
            <a:r>
              <a:rPr lang="en-US" sz="1200" i="1" dirty="0">
                <a:solidFill>
                  <a:srgbClr val="2C2C36"/>
                </a:solidFill>
                <a:latin typeface="Montserrat" panose="00000500000000000000" pitchFamily="2" charset="0"/>
                <a:ea typeface="+mn-lt"/>
                <a:cs typeface="+mn-lt"/>
              </a:rPr>
              <a:t>“Tell me about Node.js web server frameworks.”</a:t>
            </a:r>
            <a:endParaRPr lang="en-US" dirty="0">
              <a:latin typeface="Montserrat" panose="00000500000000000000" pitchFamily="2" charset="0"/>
            </a:endParaRPr>
          </a:p>
          <a:p>
            <a:pPr marL="0" lvl="1" indent="0">
              <a:buNone/>
            </a:pPr>
            <a:endParaRPr lang="en-US" sz="1400" dirty="0">
              <a:latin typeface="Montserrat" panose="00000500000000000000" pitchFamily="2" charset="0"/>
            </a:endParaRPr>
          </a:p>
          <a:p>
            <a:pPr marL="0" indent="0">
              <a:spcBef>
                <a:spcPts val="2500"/>
              </a:spcBef>
              <a:buNone/>
            </a:pPr>
            <a:r>
              <a:rPr lang="en-US" sz="1400" b="1" dirty="0">
                <a:latin typeface="Montserrat" panose="00000500000000000000" pitchFamily="2" charset="0"/>
              </a:rPr>
              <a:t>Creating an Express Application</a:t>
            </a:r>
          </a:p>
          <a:p>
            <a:pPr marL="0" lvl="1" indent="0">
              <a:buNone/>
            </a:pPr>
            <a:r>
              <a:rPr lang="en-US" sz="1400" dirty="0">
                <a:latin typeface="Montserrat" panose="00000500000000000000" pitchFamily="2" charset="0"/>
              </a:rPr>
              <a:t>Express is a minimal and flexible Node.js web application framework that provides a robust set of features for web and mobile applications.</a:t>
            </a:r>
          </a:p>
          <a:p>
            <a:pPr>
              <a:buFont typeface="Arial"/>
              <a:buChar char="•"/>
            </a:pPr>
            <a:r>
              <a:rPr lang="en-US" sz="1300" i="1" dirty="0">
                <a:solidFill>
                  <a:srgbClr val="2C2C36"/>
                </a:solidFill>
                <a:latin typeface="Montserrat" panose="00000500000000000000" pitchFamily="2" charset="0"/>
                <a:ea typeface="+mn-lt"/>
                <a:cs typeface="+mn-lt"/>
              </a:rPr>
              <a:t>“How can I create an Express app?”</a:t>
            </a:r>
            <a:endParaRPr lang="en-US" dirty="0">
              <a:latin typeface="Montserrat" panose="00000500000000000000" pitchFamily="2" charset="0"/>
            </a:endParaRPr>
          </a:p>
          <a:p>
            <a:pPr marL="0" lvl="1" indent="0">
              <a:buNone/>
            </a:pPr>
            <a:endParaRPr lang="en-US" sz="1400" dirty="0">
              <a:latin typeface="Montserrat" panose="00000500000000000000" pitchFamily="2" charset="0"/>
            </a:endParaRPr>
          </a:p>
          <a:p>
            <a:pPr marL="0" indent="0">
              <a:spcBef>
                <a:spcPts val="2500"/>
              </a:spcBef>
              <a:buNone/>
            </a:pPr>
            <a:r>
              <a:rPr lang="en-US" sz="1400" b="1" dirty="0">
                <a:latin typeface="Montserrat" panose="00000500000000000000" pitchFamily="2" charset="0"/>
              </a:rPr>
              <a:t>Managing </a:t>
            </a:r>
            <a:r>
              <a:rPr lang="en-US" sz="1400" b="1" dirty="0" err="1">
                <a:latin typeface="Montserrat" panose="00000500000000000000" pitchFamily="2" charset="0"/>
              </a:rPr>
              <a:t>npm</a:t>
            </a:r>
            <a:r>
              <a:rPr lang="en-US" sz="1400" b="1" dirty="0">
                <a:latin typeface="Montserrat" panose="00000500000000000000" pitchFamily="2" charset="0"/>
              </a:rPr>
              <a:t> Packages</a:t>
            </a:r>
          </a:p>
          <a:p>
            <a:pPr marL="0" lvl="1" indent="0">
              <a:buNone/>
            </a:pPr>
            <a:r>
              <a:rPr lang="en-US" sz="1400" dirty="0" err="1">
                <a:latin typeface="Montserrat" panose="00000500000000000000" pitchFamily="2" charset="0"/>
              </a:rPr>
              <a:t>npm</a:t>
            </a:r>
            <a:r>
              <a:rPr lang="en-US" sz="1400" dirty="0">
                <a:latin typeface="Montserrat" panose="00000500000000000000" pitchFamily="2" charset="0"/>
              </a:rPr>
              <a:t> is a package manager for JavaScript and helps manage project dependencies, allowing easy updates and installations.</a:t>
            </a:r>
          </a:p>
          <a:p>
            <a:pPr marL="285750" lvl="1" indent="-285750"/>
            <a:r>
              <a:rPr lang="en-US" sz="1400" i="1" dirty="0">
                <a:latin typeface="Montserrat" panose="00000500000000000000" pitchFamily="2" charset="0"/>
                <a:ea typeface="+mn-lt"/>
                <a:cs typeface="+mn-lt"/>
              </a:rPr>
              <a:t>@terminal How to update an </a:t>
            </a:r>
            <a:r>
              <a:rPr lang="en-US" sz="1400" i="1" dirty="0" err="1">
                <a:latin typeface="Montserrat" panose="00000500000000000000" pitchFamily="2" charset="0"/>
                <a:ea typeface="+mn-lt"/>
                <a:cs typeface="+mn-lt"/>
              </a:rPr>
              <a:t>npm</a:t>
            </a:r>
            <a:r>
              <a:rPr lang="en-US" sz="1400" i="1" dirty="0">
                <a:latin typeface="Montserrat" panose="00000500000000000000" pitchFamily="2" charset="0"/>
                <a:ea typeface="+mn-lt"/>
                <a:cs typeface="+mn-lt"/>
              </a:rPr>
              <a:t> package?” </a:t>
            </a:r>
            <a:r>
              <a:rPr lang="en-US" sz="1400" dirty="0">
                <a:latin typeface="Montserrat" panose="00000500000000000000" pitchFamily="2" charset="0"/>
                <a:ea typeface="+mn-lt"/>
                <a:cs typeface="+mn-lt"/>
              </a:rPr>
              <a:t>(uses the @terminal chat participant )</a:t>
            </a:r>
            <a:endParaRPr lang="en-US" dirty="0">
              <a:latin typeface="Montserrat" panose="00000500000000000000" pitchFamily="2" charset="0"/>
            </a:endParaRPr>
          </a:p>
        </p:txBody>
      </p:sp>
    </p:spTree>
    <p:extLst>
      <p:ext uri="{BB962C8B-B14F-4D97-AF65-F5344CB8AC3E}">
        <p14:creationId xmlns:p14="http://schemas.microsoft.com/office/powerpoint/2010/main" val="421931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C0ED0-AA57-9E31-8853-F274F21613D4}"/>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a:latin typeface="Montserrat" panose="00000500000000000000" pitchFamily="2" charset="0"/>
              </a:rPr>
              <a:t>Code Generation</a:t>
            </a:r>
          </a:p>
        </p:txBody>
      </p:sp>
      <p:pic>
        <p:nvPicPr>
          <p:cNvPr id="5" name="Content Placeholder 4" descr="a programmer is debugging his code (code is mirrored horizontally)&#10;&#10;view more similar files:&#10;[url=search/portfolio/248175/?facets={%2235%22:%5B%22technology%22,%22OR%20computer%22,%22OR%20camera%22,%22OR%20internet%22%5D,%229%22:0,%2230%22:%22100%22}][img]http://www.photonullplus.de/misc/istock/istock-thumb-tech.jpg[/img][/url] [url=search/portfolio/248175/?facets={%2235%22:%5B%22job%22,%22OR%20work%22,%22OR%20messenger%22%5D,%229%22:0,%2230%22:%22100%22}][img]http://www.photonullplus.de/misc/istock/istock-thumb-jobs.jpg[/img][/url]&#10;&#10;[url=file_closeup.php?id=9924417][img]file_thumbview_approve.php?size=1&amp;id=9924417[/img][/url] [url=file_closeup.php?id=9880384][img]file_thumbview_approve.php?size=1&amp;id=9880384[/img][/url] [url=file_closeup.php?id=9880369][img]file_thumbview_approve.php?size=1&amp;id=9880369[/img][/url] [url=file_closeup.php?id=9880343][img]file_thumbview_approve.php?size=1&amp;id=9880343[/img][/url] [url=file_closeup.php?id=9880317][img]file_thumbview_approve.php?size=1&amp;id=9880317[/img][/url] [url=file_closeup.php?id=9422617][img]file_thumbview_approve.php?size=1&amp;id=9422617[/img][/url] [url=file_closeup.php?id=9422623][img]file_thumbview_approve.php?size=1&amp;id=9422623[/img][/url] [url=file_closeup.php?id=16508469][img]file_thumbview_approve.php?size=1&amp;id=16508469[/img][/url] [url=file_closeup.php?id=16863859][img]file_thumbview_approve.php?size=1&amp;id=16863859[/img][/url] [url=file_closeup.php?id=16863845][img]file_thumbview_approve.php?size=1&amp;id=16863845[/img][/url] [url=file_closeup.php?id=17323807][img]file_thumbview_approve.php?size=1&amp;id=17323807[/img][/url] [url=file_closeup.php?id=17323693][img]file_thumbview_approve.php?size=1&amp;id=17323693[/img][/url] [url=file_closeup.php?id=18279006][img]file_thumbview_approve.php?size=1&amp;id=18279006[/img][/url] [url=file_closeup.php?id=18279019][img]file_thumbview_approve.php?size=1&amp;id=18279019[/img][/url]">
            <a:extLst>
              <a:ext uri="{FF2B5EF4-FFF2-40B4-BE49-F238E27FC236}">
                <a16:creationId xmlns:a16="http://schemas.microsoft.com/office/drawing/2014/main" id="{D469FAA5-AD27-40CB-8D3E-B309D0F64B6A}"/>
              </a:ext>
            </a:extLst>
          </p:cNvPr>
          <p:cNvPicPr>
            <a:picLocks noGrp="1" noChangeAspect="1"/>
          </p:cNvPicPr>
          <p:nvPr>
            <p:ph sz="half" idx="1"/>
          </p:nvPr>
        </p:nvPicPr>
        <p:blipFill>
          <a:blip r:embed="rId3"/>
          <a:srcRect l="37872" r="7122"/>
          <a:stretch/>
        </p:blipFill>
        <p:spPr>
          <a:xfrm>
            <a:off x="7776429" y="914400"/>
            <a:ext cx="4414591" cy="5357106"/>
          </a:xfrm>
          <a:prstGeom prst="rect">
            <a:avLst/>
          </a:prstGeom>
        </p:spPr>
      </p:pic>
      <p:sp>
        <p:nvSpPr>
          <p:cNvPr id="4" name="Content Placeholder 3">
            <a:extLst>
              <a:ext uri="{FF2B5EF4-FFF2-40B4-BE49-F238E27FC236}">
                <a16:creationId xmlns:a16="http://schemas.microsoft.com/office/drawing/2014/main" id="{5FC54D45-6F52-9FB8-F6F7-C5E72A9BBBC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1858536"/>
            <a:ext cx="6291472" cy="4430861"/>
          </a:xfrm>
        </p:spPr>
        <p:txBody>
          <a:bodyPr vert="horz" lIns="91440" tIns="45720" rIns="91440" bIns="45720" rtlCol="0" anchor="t">
            <a:normAutofit/>
          </a:bodyPr>
          <a:lstStyle/>
          <a:p>
            <a:pPr marL="0" indent="0">
              <a:spcBef>
                <a:spcPts val="2500"/>
              </a:spcBef>
              <a:buNone/>
            </a:pPr>
            <a:r>
              <a:rPr lang="en-US" sz="1400" b="1">
                <a:latin typeface="Montserrat" panose="00000500000000000000" pitchFamily="2" charset="0"/>
              </a:rPr>
              <a:t>Requesting Code Assistance</a:t>
            </a:r>
          </a:p>
          <a:p>
            <a:pPr marL="0" lvl="1" indent="0">
              <a:buNone/>
            </a:pPr>
            <a:r>
              <a:rPr lang="en-US" sz="1400">
                <a:latin typeface="Montserrat" panose="00000500000000000000" pitchFamily="2" charset="0"/>
              </a:rPr>
              <a:t>Users can request Copilot to write specific functions or modify existing code with simple prompts.</a:t>
            </a:r>
          </a:p>
          <a:p>
            <a:pPr>
              <a:buFont typeface="Arial"/>
              <a:buChar char="•"/>
            </a:pPr>
            <a:r>
              <a:rPr lang="en-US" sz="1200" i="1">
                <a:solidFill>
                  <a:srgbClr val="2C2C36"/>
                </a:solidFill>
                <a:latin typeface="Montserrat" panose="00000500000000000000" pitchFamily="2" charset="0"/>
                <a:ea typeface="+mn-lt"/>
                <a:cs typeface="+mn-lt"/>
              </a:rPr>
              <a:t>“Write a function to sum all numbers in a list.”</a:t>
            </a:r>
            <a:endParaRPr lang="en-US">
              <a:latin typeface="Montserrat" panose="00000500000000000000" pitchFamily="2" charset="0"/>
            </a:endParaRPr>
          </a:p>
          <a:p>
            <a:pPr marL="0" indent="0">
              <a:spcBef>
                <a:spcPts val="2500"/>
              </a:spcBef>
              <a:buNone/>
            </a:pPr>
            <a:r>
              <a:rPr lang="en-US" sz="1400" b="1">
                <a:latin typeface="Montserrat" panose="00000500000000000000" pitchFamily="2" charset="0"/>
              </a:rPr>
              <a:t>Error Handling in Code</a:t>
            </a:r>
          </a:p>
          <a:p>
            <a:pPr marL="0" lvl="1" indent="0">
              <a:buNone/>
            </a:pPr>
            <a:r>
              <a:rPr lang="en-US" sz="1400">
                <a:latin typeface="Montserrat" panose="00000500000000000000" pitchFamily="2" charset="0"/>
              </a:rPr>
              <a:t>Users can enhance their code by asking Copilot to add error handling features to existing functions.</a:t>
            </a:r>
          </a:p>
          <a:p>
            <a:pPr>
              <a:buFont typeface="Arial"/>
              <a:buChar char="•"/>
            </a:pPr>
            <a:r>
              <a:rPr lang="en-US" sz="1200" i="1">
                <a:solidFill>
                  <a:srgbClr val="2C2C36"/>
                </a:solidFill>
                <a:latin typeface="Montserrat" panose="00000500000000000000" pitchFamily="2" charset="0"/>
                <a:ea typeface="+mn-lt"/>
                <a:cs typeface="+mn-lt"/>
              </a:rPr>
              <a:t>“Add error handling to this function.”</a:t>
            </a:r>
            <a:endParaRPr lang="en-US">
              <a:latin typeface="Montserrat" panose="00000500000000000000" pitchFamily="2" charset="0"/>
            </a:endParaRPr>
          </a:p>
          <a:p>
            <a:pPr marL="0" indent="0">
              <a:spcBef>
                <a:spcPts val="2500"/>
              </a:spcBef>
              <a:buNone/>
            </a:pPr>
            <a:r>
              <a:rPr lang="en-US" sz="1400" b="1">
                <a:latin typeface="Montserrat" panose="00000500000000000000" pitchFamily="2" charset="0"/>
              </a:rPr>
              <a:t>Interactive Code Responses</a:t>
            </a:r>
          </a:p>
          <a:p>
            <a:pPr marL="0" lvl="1" indent="0">
              <a:buNone/>
            </a:pPr>
            <a:r>
              <a:rPr lang="en-US" sz="1400">
                <a:latin typeface="Montserrat" panose="00000500000000000000" pitchFamily="2" charset="0"/>
              </a:rPr>
              <a:t>Responses include interactive options to copy, insert, create a new file, or run the code directly.</a:t>
            </a:r>
          </a:p>
          <a:p>
            <a:pPr>
              <a:buFont typeface="Arial"/>
              <a:buChar char="•"/>
            </a:pPr>
            <a:r>
              <a:rPr lang="en-US" sz="1200" i="1">
                <a:solidFill>
                  <a:srgbClr val="2C2C36"/>
                </a:solidFill>
                <a:latin typeface="Montserrat" panose="00000500000000000000" pitchFamily="2" charset="0"/>
                <a:ea typeface="+mn-lt"/>
                <a:cs typeface="+mn-lt"/>
              </a:rPr>
              <a:t>“@workspace Add form validation, similar to the newsletter page.”</a:t>
            </a:r>
            <a:endParaRPr lang="en-US">
              <a:latin typeface="Montserrat" panose="00000500000000000000" pitchFamily="2" charset="0"/>
            </a:endParaRPr>
          </a:p>
          <a:p>
            <a:pPr marL="0" lvl="1" indent="0">
              <a:buNone/>
            </a:pPr>
            <a:endParaRPr lang="en-US" sz="1400">
              <a:latin typeface="Montserrat" panose="00000500000000000000" pitchFamily="2" charset="0"/>
            </a:endParaRPr>
          </a:p>
        </p:txBody>
      </p:sp>
    </p:spTree>
    <p:extLst>
      <p:ext uri="{BB962C8B-B14F-4D97-AF65-F5344CB8AC3E}">
        <p14:creationId xmlns:p14="http://schemas.microsoft.com/office/powerpoint/2010/main" val="808307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53CB-486C-0589-8707-A77DBD5721F6}"/>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a:latin typeface="Montserrat" panose="00000500000000000000" pitchFamily="2" charset="0"/>
              </a:rPr>
              <a:t>Security Alerts &amp; Fixes</a:t>
            </a:r>
          </a:p>
        </p:txBody>
      </p:sp>
      <p:pic>
        <p:nvPicPr>
          <p:cNvPr id="5" name="Content Placeholder 4" descr="DNA code on large LED screen">
            <a:extLst>
              <a:ext uri="{FF2B5EF4-FFF2-40B4-BE49-F238E27FC236}">
                <a16:creationId xmlns:a16="http://schemas.microsoft.com/office/drawing/2014/main" id="{1196C027-14D0-4B90-B8C6-529805EAC1AA}"/>
              </a:ext>
            </a:extLst>
          </p:cNvPr>
          <p:cNvPicPr>
            <a:picLocks noGrp="1" noChangeAspect="1"/>
          </p:cNvPicPr>
          <p:nvPr>
            <p:ph sz="half" idx="1"/>
          </p:nvPr>
        </p:nvPicPr>
        <p:blipFill>
          <a:blip r:embed="rId3"/>
          <a:srcRect r="44934" b="2"/>
          <a:stretch/>
        </p:blipFill>
        <p:spPr>
          <a:xfrm>
            <a:off x="20" y="914399"/>
            <a:ext cx="4416532" cy="5353523"/>
          </a:xfrm>
          <a:prstGeom prst="rect">
            <a:avLst/>
          </a:prstGeom>
        </p:spPr>
      </p:pic>
      <p:sp>
        <p:nvSpPr>
          <p:cNvPr id="4" name="Content Placeholder 3">
            <a:extLst>
              <a:ext uri="{FF2B5EF4-FFF2-40B4-BE49-F238E27FC236}">
                <a16:creationId xmlns:a16="http://schemas.microsoft.com/office/drawing/2014/main" id="{57FDF2FB-E2D9-A4E7-CA3F-F9E162638BB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011680"/>
            <a:ext cx="6501810" cy="4428802"/>
          </a:xfrm>
        </p:spPr>
        <p:txBody>
          <a:bodyPr vert="horz" lIns="91440" tIns="45720" rIns="91440" bIns="45720" rtlCol="0" anchor="t">
            <a:normAutofit/>
          </a:bodyPr>
          <a:lstStyle/>
          <a:p>
            <a:pPr marL="0" indent="0">
              <a:spcBef>
                <a:spcPts val="2500"/>
              </a:spcBef>
              <a:buNone/>
            </a:pPr>
            <a:r>
              <a:rPr lang="en-US" sz="1400" b="1">
                <a:latin typeface="Montserrat" panose="00000500000000000000" pitchFamily="2" charset="0"/>
              </a:rPr>
              <a:t>Fixing Security Alerts</a:t>
            </a:r>
          </a:p>
          <a:p>
            <a:pPr marL="0" lvl="1" indent="0">
              <a:buNone/>
            </a:pPr>
            <a:r>
              <a:rPr lang="en-US" sz="1400">
                <a:latin typeface="Montserrat" panose="00000500000000000000" pitchFamily="2" charset="0"/>
              </a:rPr>
              <a:t>Understanding how to address security alerts effectively is crucial for maintaining secure codebases.</a:t>
            </a:r>
          </a:p>
          <a:p>
            <a:pPr>
              <a:buFont typeface="Arial"/>
              <a:buChar char="•"/>
            </a:pPr>
            <a:r>
              <a:rPr lang="en-US" sz="1200" i="1">
                <a:solidFill>
                  <a:srgbClr val="2C2C36"/>
                </a:solidFill>
                <a:latin typeface="Montserrat" panose="00000500000000000000" pitchFamily="2" charset="0"/>
                <a:ea typeface="+mn-lt"/>
                <a:cs typeface="+mn-lt"/>
              </a:rPr>
              <a:t>“How would I fix this alert?”</a:t>
            </a:r>
            <a:endParaRPr lang="en-US">
              <a:latin typeface="Montserrat" panose="00000500000000000000" pitchFamily="2" charset="0"/>
            </a:endParaRPr>
          </a:p>
          <a:p>
            <a:pPr marL="0" indent="0">
              <a:spcBef>
                <a:spcPts val="2500"/>
              </a:spcBef>
              <a:buNone/>
            </a:pPr>
            <a:r>
              <a:rPr lang="en-US" sz="1400" b="1">
                <a:latin typeface="Montserrat" panose="00000500000000000000" pitchFamily="2" charset="0"/>
              </a:rPr>
              <a:t>Identifying Code References</a:t>
            </a:r>
          </a:p>
          <a:p>
            <a:pPr marL="0" lvl="1" indent="0">
              <a:buNone/>
            </a:pPr>
            <a:r>
              <a:rPr lang="en-US" sz="1400">
                <a:latin typeface="Montserrat" panose="00000500000000000000" pitchFamily="2" charset="0"/>
              </a:rPr>
              <a:t>Finding the specific line of code referenced in an alert helps pinpoint the issue quickly and accurately.</a:t>
            </a:r>
          </a:p>
          <a:p>
            <a:pPr>
              <a:buFont typeface="Arial"/>
              <a:buChar char="•"/>
            </a:pPr>
            <a:r>
              <a:rPr lang="en-US" sz="1200" i="1">
                <a:solidFill>
                  <a:srgbClr val="2C2C36"/>
                </a:solidFill>
                <a:latin typeface="Montserrat" panose="00000500000000000000" pitchFamily="2" charset="0"/>
                <a:ea typeface="+mn-lt"/>
                <a:cs typeface="+mn-lt"/>
              </a:rPr>
              <a:t>“Which line of code is this code scanning alert referencing?”</a:t>
            </a:r>
            <a:endParaRPr lang="en-US">
              <a:latin typeface="Montserrat" panose="00000500000000000000" pitchFamily="2" charset="0"/>
            </a:endParaRPr>
          </a:p>
          <a:p>
            <a:pPr marL="0" lvl="1" indent="0">
              <a:buNone/>
            </a:pPr>
            <a:br>
              <a:rPr lang="en-US" sz="1400" b="1">
                <a:latin typeface="Montserrat" panose="00000500000000000000" pitchFamily="2" charset="0"/>
              </a:rPr>
            </a:br>
            <a:r>
              <a:rPr lang="en-US" sz="1400" b="1" err="1">
                <a:latin typeface="Montserrat" panose="00000500000000000000" pitchFamily="2" charset="0"/>
              </a:rPr>
              <a:t>Dependabot</a:t>
            </a:r>
            <a:r>
              <a:rPr lang="en-US" sz="1400" b="1">
                <a:latin typeface="Montserrat" panose="00000500000000000000" pitchFamily="2" charset="0"/>
              </a:rPr>
              <a:t> Alerts</a:t>
            </a:r>
            <a:endParaRPr lang="en-US" sz="1400">
              <a:latin typeface="Montserrat" panose="00000500000000000000" pitchFamily="2" charset="0"/>
            </a:endParaRPr>
          </a:p>
          <a:p>
            <a:pPr marL="0" lvl="1" indent="0">
              <a:buNone/>
            </a:pPr>
            <a:r>
              <a:rPr lang="en-US" sz="1400">
                <a:latin typeface="Montserrat" panose="00000500000000000000" pitchFamily="2" charset="0"/>
              </a:rPr>
              <a:t>Understanding which libraries are affected by </a:t>
            </a:r>
            <a:r>
              <a:rPr lang="en-US" sz="1400" err="1">
                <a:latin typeface="Montserrat" panose="00000500000000000000" pitchFamily="2" charset="0"/>
              </a:rPr>
              <a:t>Dependabot</a:t>
            </a:r>
            <a:r>
              <a:rPr lang="en-US" sz="1400">
                <a:latin typeface="Montserrat" panose="00000500000000000000" pitchFamily="2" charset="0"/>
              </a:rPr>
              <a:t> alerts helps in managing dependencies effectively.</a:t>
            </a:r>
          </a:p>
          <a:p>
            <a:pPr>
              <a:buFont typeface="Arial"/>
              <a:buChar char="•"/>
            </a:pPr>
            <a:r>
              <a:rPr lang="en-US" sz="1200" i="1">
                <a:solidFill>
                  <a:srgbClr val="2C2C36"/>
                </a:solidFill>
                <a:latin typeface="Montserrat" panose="00000500000000000000" pitchFamily="2" charset="0"/>
                <a:ea typeface="+mn-lt"/>
                <a:cs typeface="+mn-lt"/>
              </a:rPr>
              <a:t>“What library is affected by this </a:t>
            </a:r>
            <a:r>
              <a:rPr lang="en-US" sz="1200" i="1" err="1">
                <a:solidFill>
                  <a:srgbClr val="2C2C36"/>
                </a:solidFill>
                <a:latin typeface="Montserrat" panose="00000500000000000000" pitchFamily="2" charset="0"/>
                <a:ea typeface="+mn-lt"/>
                <a:cs typeface="+mn-lt"/>
              </a:rPr>
              <a:t>Dependabot</a:t>
            </a:r>
            <a:r>
              <a:rPr lang="en-US" sz="1200" i="1">
                <a:solidFill>
                  <a:srgbClr val="2C2C36"/>
                </a:solidFill>
                <a:latin typeface="Montserrat" panose="00000500000000000000" pitchFamily="2" charset="0"/>
                <a:ea typeface="+mn-lt"/>
                <a:cs typeface="+mn-lt"/>
              </a:rPr>
              <a:t> alert?”</a:t>
            </a:r>
            <a:endParaRPr lang="en-US">
              <a:latin typeface="Montserrat" panose="00000500000000000000" pitchFamily="2" charset="0"/>
            </a:endParaRPr>
          </a:p>
          <a:p>
            <a:pPr marL="0" lvl="1" indent="0">
              <a:buNone/>
            </a:pPr>
            <a:endParaRPr lang="en-US" sz="1400"/>
          </a:p>
        </p:txBody>
      </p:sp>
    </p:spTree>
    <p:extLst>
      <p:ext uri="{BB962C8B-B14F-4D97-AF65-F5344CB8AC3E}">
        <p14:creationId xmlns:p14="http://schemas.microsoft.com/office/powerpoint/2010/main" val="3256368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5ED69-2E14-2666-F297-3B1BD5AE2151}"/>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a:latin typeface="Montserrat" panose="00000500000000000000" pitchFamily="2" charset="0"/>
              </a:rPr>
              <a:t>Project Setup</a:t>
            </a:r>
          </a:p>
        </p:txBody>
      </p:sp>
      <p:pic>
        <p:nvPicPr>
          <p:cNvPr id="5" name="Content Placeholder 4" descr="4K Resolution">
            <a:extLst>
              <a:ext uri="{FF2B5EF4-FFF2-40B4-BE49-F238E27FC236}">
                <a16:creationId xmlns:a16="http://schemas.microsoft.com/office/drawing/2014/main" id="{A5ED48E2-E488-461E-B4AE-B15D58024C4C}"/>
              </a:ext>
            </a:extLst>
          </p:cNvPr>
          <p:cNvPicPr>
            <a:picLocks noGrp="1" noChangeAspect="1"/>
          </p:cNvPicPr>
          <p:nvPr>
            <p:ph sz="half" idx="1"/>
          </p:nvPr>
        </p:nvPicPr>
        <p:blipFill>
          <a:blip r:embed="rId3"/>
          <a:srcRect l="26662" r="26984" b="-2"/>
          <a:stretch/>
        </p:blipFill>
        <p:spPr>
          <a:xfrm>
            <a:off x="7776429" y="914400"/>
            <a:ext cx="4414591" cy="5357106"/>
          </a:xfrm>
          <a:prstGeom prst="rect">
            <a:avLst/>
          </a:prstGeom>
        </p:spPr>
      </p:pic>
      <p:sp>
        <p:nvSpPr>
          <p:cNvPr id="4" name="Content Placeholder 3">
            <a:extLst>
              <a:ext uri="{FF2B5EF4-FFF2-40B4-BE49-F238E27FC236}">
                <a16:creationId xmlns:a16="http://schemas.microsoft.com/office/drawing/2014/main" id="{A0DA6381-82EF-C8F4-F761-7884CA22B41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vert="horz" lIns="91440" tIns="45720" rIns="91440" bIns="45720" rtlCol="0" anchor="t">
            <a:normAutofit/>
          </a:bodyPr>
          <a:lstStyle/>
          <a:p>
            <a:pPr marL="0" indent="0">
              <a:spcBef>
                <a:spcPts val="2500"/>
              </a:spcBef>
              <a:buNone/>
            </a:pPr>
            <a:r>
              <a:rPr lang="en-US" sz="1400" b="1" dirty="0">
                <a:latin typeface="Montserrat" panose="00000500000000000000" pitchFamily="2" charset="0"/>
              </a:rPr>
              <a:t>Rapid Project Scaffolding</a:t>
            </a:r>
          </a:p>
          <a:p>
            <a:pPr marL="0" lvl="1" indent="0">
              <a:buNone/>
            </a:pPr>
            <a:r>
              <a:rPr lang="en-US" sz="1400" dirty="0">
                <a:latin typeface="Montserrat" panose="00000500000000000000" pitchFamily="2" charset="0"/>
              </a:rPr>
              <a:t>Utilize slash commands for quick setup of various projects, enhancing efficiency and productivity.</a:t>
            </a:r>
          </a:p>
          <a:p>
            <a:pPr>
              <a:buFont typeface="Arial"/>
              <a:buChar char="•"/>
            </a:pPr>
            <a:r>
              <a:rPr lang="en-US" sz="1200" i="1" dirty="0">
                <a:solidFill>
                  <a:srgbClr val="2C2C36"/>
                </a:solidFill>
                <a:latin typeface="Montserrat" panose="00000500000000000000" pitchFamily="2" charset="0"/>
                <a:ea typeface="+mn-lt"/>
                <a:cs typeface="+mn-lt"/>
              </a:rPr>
              <a:t>/new react app with TypeScript</a:t>
            </a:r>
            <a:endParaRPr lang="en-US" dirty="0">
              <a:latin typeface="Montserrat" panose="00000500000000000000" pitchFamily="2" charset="0"/>
            </a:endParaRPr>
          </a:p>
          <a:p>
            <a:pPr marL="0" indent="0">
              <a:spcBef>
                <a:spcPts val="2500"/>
              </a:spcBef>
              <a:buNone/>
            </a:pPr>
            <a:r>
              <a:rPr lang="en-US" sz="1400" b="1" dirty="0">
                <a:latin typeface="Montserrat" panose="00000500000000000000" pitchFamily="2" charset="0"/>
              </a:rPr>
              <a:t>Directory Structure Suggestions</a:t>
            </a:r>
          </a:p>
          <a:p>
            <a:pPr marL="0" lvl="1" indent="0">
              <a:buNone/>
            </a:pPr>
            <a:r>
              <a:rPr lang="en-US" sz="1400" dirty="0">
                <a:latin typeface="Montserrat" panose="00000500000000000000" pitchFamily="2" charset="0"/>
              </a:rPr>
              <a:t>Copilot provides intelligent suggestions for directory structures, streamlining the organization of your projects.</a:t>
            </a:r>
          </a:p>
          <a:p>
            <a:pPr>
              <a:buFont typeface="Arial"/>
              <a:buChar char="•"/>
            </a:pPr>
            <a:r>
              <a:rPr lang="en-US" sz="1200" i="1" dirty="0">
                <a:solidFill>
                  <a:srgbClr val="2C2C36"/>
                </a:solidFill>
                <a:latin typeface="Montserrat" panose="00000500000000000000" pitchFamily="2" charset="0"/>
                <a:ea typeface="+mn-lt"/>
                <a:cs typeface="+mn-lt"/>
              </a:rPr>
              <a:t>/new python </a:t>
            </a:r>
            <a:r>
              <a:rPr lang="en-US" sz="1200" i="1" dirty="0" err="1">
                <a:solidFill>
                  <a:srgbClr val="2C2C36"/>
                </a:solidFill>
                <a:latin typeface="Montserrat" panose="00000500000000000000" pitchFamily="2" charset="0"/>
                <a:ea typeface="+mn-lt"/>
                <a:cs typeface="+mn-lt"/>
              </a:rPr>
              <a:t>django</a:t>
            </a:r>
            <a:r>
              <a:rPr lang="en-US" sz="1200" i="1" dirty="0">
                <a:solidFill>
                  <a:srgbClr val="2C2C36"/>
                </a:solidFill>
                <a:latin typeface="Montserrat" panose="00000500000000000000" pitchFamily="2" charset="0"/>
                <a:ea typeface="+mn-lt"/>
                <a:cs typeface="+mn-lt"/>
              </a:rPr>
              <a:t> web application</a:t>
            </a:r>
            <a:endParaRPr lang="en-US" dirty="0">
              <a:latin typeface="Montserrat" panose="00000500000000000000" pitchFamily="2" charset="0"/>
            </a:endParaRPr>
          </a:p>
          <a:p>
            <a:pPr marL="0" indent="0">
              <a:spcBef>
                <a:spcPts val="2500"/>
              </a:spcBef>
              <a:buNone/>
            </a:pPr>
            <a:r>
              <a:rPr lang="en-US" sz="1400" b="1" dirty="0" err="1">
                <a:latin typeface="Montserrat" panose="00000500000000000000" pitchFamily="2" charset="0"/>
              </a:rPr>
              <a:t>Jupyter</a:t>
            </a:r>
            <a:r>
              <a:rPr lang="en-US" sz="1400" b="1" dirty="0">
                <a:latin typeface="Montserrat" panose="00000500000000000000" pitchFamily="2" charset="0"/>
              </a:rPr>
              <a:t> Notebook Setup</a:t>
            </a:r>
          </a:p>
          <a:p>
            <a:pPr marL="0" lvl="1" indent="0">
              <a:buNone/>
            </a:pPr>
            <a:r>
              <a:rPr lang="en-US" sz="1400" dirty="0">
                <a:latin typeface="Montserrat" panose="00000500000000000000" pitchFamily="2" charset="0"/>
              </a:rPr>
              <a:t>Easily create </a:t>
            </a:r>
            <a:r>
              <a:rPr lang="en-US" sz="1400" dirty="0" err="1">
                <a:latin typeface="Montserrat" panose="00000500000000000000" pitchFamily="2" charset="0"/>
              </a:rPr>
              <a:t>Jupyter</a:t>
            </a:r>
            <a:r>
              <a:rPr lang="en-US" sz="1400" dirty="0">
                <a:latin typeface="Montserrat" panose="00000500000000000000" pitchFamily="2" charset="0"/>
              </a:rPr>
              <a:t> notebooks to analyze datasets and visualize data using libraries like Seaborn.</a:t>
            </a:r>
          </a:p>
          <a:p>
            <a:pPr marL="171450" lvl="1" indent="-171450"/>
            <a:r>
              <a:rPr lang="en-US" sz="1200" i="1" dirty="0">
                <a:solidFill>
                  <a:srgbClr val="2C2C36"/>
                </a:solidFill>
                <a:latin typeface="Montserrat" panose="00000500000000000000" pitchFamily="2" charset="0"/>
                <a:ea typeface="+mn-lt"/>
                <a:cs typeface="+mn-lt"/>
              </a:rPr>
              <a:t>/</a:t>
            </a:r>
            <a:r>
              <a:rPr lang="en-US" sz="1200" i="1" dirty="0" err="1">
                <a:solidFill>
                  <a:srgbClr val="2C2C36"/>
                </a:solidFill>
                <a:latin typeface="Montserrat" panose="00000500000000000000" pitchFamily="2" charset="0"/>
                <a:ea typeface="+mn-lt"/>
                <a:cs typeface="+mn-lt"/>
              </a:rPr>
              <a:t>newNotebook</a:t>
            </a:r>
            <a:r>
              <a:rPr lang="en-US" sz="1200" i="1" dirty="0">
                <a:solidFill>
                  <a:srgbClr val="2C2C36"/>
                </a:solidFill>
                <a:latin typeface="Montserrat" panose="00000500000000000000" pitchFamily="2" charset="0"/>
                <a:ea typeface="+mn-lt"/>
                <a:cs typeface="+mn-lt"/>
              </a:rPr>
              <a:t> retrieve the Titanic dataset and use Seaborn to plot the data</a:t>
            </a:r>
            <a:endParaRPr lang="en-US" dirty="0">
              <a:latin typeface="Montserrat" panose="00000500000000000000" pitchFamily="2" charset="0"/>
            </a:endParaRPr>
          </a:p>
        </p:txBody>
      </p:sp>
    </p:spTree>
    <p:extLst>
      <p:ext uri="{BB962C8B-B14F-4D97-AF65-F5344CB8AC3E}">
        <p14:creationId xmlns:p14="http://schemas.microsoft.com/office/powerpoint/2010/main" val="3896932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RocketMind">
  <a:themeElements>
    <a:clrScheme name="RocketMind Academy">
      <a:dk1>
        <a:srgbClr val="000000"/>
      </a:dk1>
      <a:lt1>
        <a:srgbClr val="FFFFFF"/>
      </a:lt1>
      <a:dk2>
        <a:srgbClr val="070600"/>
      </a:dk2>
      <a:lt2>
        <a:srgbClr val="FFFFFF"/>
      </a:lt2>
      <a:accent1>
        <a:srgbClr val="EA516F"/>
      </a:accent1>
      <a:accent2>
        <a:srgbClr val="FFBD00"/>
      </a:accent2>
      <a:accent3>
        <a:srgbClr val="D6B277"/>
      </a:accent3>
      <a:accent4>
        <a:srgbClr val="E5E5E5"/>
      </a:accent4>
      <a:accent5>
        <a:srgbClr val="087BA7"/>
      </a:accent5>
      <a:accent6>
        <a:srgbClr val="14203D"/>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ketMind" id="{C1DE0DE7-C87D-4CF3-AB81-799FCEAC350F}" vid="{90EB90FE-65EE-4F60-BC20-045149646BE1}"/>
    </a:ext>
  </a:extLst>
</a:theme>
</file>

<file path=ppt/theme/theme2.xml><?xml version="1.0" encoding="utf-8"?>
<a:theme xmlns:a="http://schemas.openxmlformats.org/drawingml/2006/main" name="1_RocketMind - Imaginery">
  <a:themeElements>
    <a:clrScheme name="RocketMind Academy">
      <a:dk1>
        <a:srgbClr val="000000"/>
      </a:dk1>
      <a:lt1>
        <a:srgbClr val="FFFFFF"/>
      </a:lt1>
      <a:dk2>
        <a:srgbClr val="070600"/>
      </a:dk2>
      <a:lt2>
        <a:srgbClr val="FFFFFF"/>
      </a:lt2>
      <a:accent1>
        <a:srgbClr val="EA516F"/>
      </a:accent1>
      <a:accent2>
        <a:srgbClr val="FFBD00"/>
      </a:accent2>
      <a:accent3>
        <a:srgbClr val="D6B277"/>
      </a:accent3>
      <a:accent4>
        <a:srgbClr val="E5E5E5"/>
      </a:accent4>
      <a:accent5>
        <a:srgbClr val="087BA7"/>
      </a:accent5>
      <a:accent6>
        <a:srgbClr val="14203D"/>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400" dirty="0">
            <a:latin typeface="Montserra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RocketMind</Template>
  <TotalTime>174</TotalTime>
  <Words>1643</Words>
  <Application>Microsoft Office PowerPoint</Application>
  <PresentationFormat>Widescreen</PresentationFormat>
  <Paragraphs>209</Paragraphs>
  <Slides>22</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Arial</vt:lpstr>
      <vt:lpstr>Calibri</vt:lpstr>
      <vt:lpstr>Calibri Light</vt:lpstr>
      <vt:lpstr>Montserrat</vt:lpstr>
      <vt:lpstr>Montserrat SemiBold</vt:lpstr>
      <vt:lpstr>RocketMind</vt:lpstr>
      <vt:lpstr>1_RocketMind - Imaginery</vt:lpstr>
      <vt:lpstr>Introduction to GitHub Copilot</vt:lpstr>
      <vt:lpstr>PowerPoint Presentation</vt:lpstr>
      <vt:lpstr>01</vt:lpstr>
      <vt:lpstr>Copilot Chat</vt:lpstr>
      <vt:lpstr>Copilot Chat</vt:lpstr>
      <vt:lpstr>General Software Questions</vt:lpstr>
      <vt:lpstr>Code Generation</vt:lpstr>
      <vt:lpstr>Security Alerts &amp; Fixes</vt:lpstr>
      <vt:lpstr>Project Setup</vt:lpstr>
      <vt:lpstr>Code Refactoring &amp; Fixes</vt:lpstr>
      <vt:lpstr>Test Writing</vt:lpstr>
      <vt:lpstr>Visual Studio Code-Specific Queries</vt:lpstr>
      <vt:lpstr>Command Line Assistance</vt:lpstr>
      <vt:lpstr>02</vt:lpstr>
      <vt:lpstr>Chat Participants</vt:lpstr>
      <vt:lpstr>Slash Commands</vt:lpstr>
      <vt:lpstr>Chat Variables</vt:lpstr>
      <vt:lpstr>03</vt:lpstr>
      <vt:lpstr>Image Support in Prompts</vt:lpstr>
      <vt:lpstr>Copilot Edits</vt:lpstr>
      <vt:lpstr>Feedback &amp; Customization</vt:lpstr>
      <vt:lpstr>Effective Prompt Strategies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Ruben Toribio Gallardo</dc:creator>
  <cp:lastModifiedBy>Ruben Toribio</cp:lastModifiedBy>
  <cp:revision>5</cp:revision>
  <dcterms:created xsi:type="dcterms:W3CDTF">2025-05-02T10:55:32Z</dcterms:created>
  <dcterms:modified xsi:type="dcterms:W3CDTF">2025-05-21T17:05:30Z</dcterms:modified>
</cp:coreProperties>
</file>